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61" r:id="rId4"/>
    <p:sldId id="259" r:id="rId5"/>
    <p:sldId id="303" r:id="rId6"/>
    <p:sldId id="293" r:id="rId7"/>
    <p:sldId id="290" r:id="rId8"/>
    <p:sldId id="314" r:id="rId9"/>
    <p:sldId id="294" r:id="rId10"/>
    <p:sldId id="295" r:id="rId11"/>
    <p:sldId id="296" r:id="rId12"/>
    <p:sldId id="297" r:id="rId13"/>
    <p:sldId id="291" r:id="rId14"/>
    <p:sldId id="300" r:id="rId15"/>
    <p:sldId id="299" r:id="rId16"/>
    <p:sldId id="313" r:id="rId17"/>
    <p:sldId id="304" r:id="rId18"/>
    <p:sldId id="305" r:id="rId19"/>
    <p:sldId id="298" r:id="rId20"/>
    <p:sldId id="301" r:id="rId21"/>
    <p:sldId id="302" r:id="rId22"/>
    <p:sldId id="311" r:id="rId23"/>
    <p:sldId id="306" r:id="rId24"/>
    <p:sldId id="308" r:id="rId25"/>
    <p:sldId id="307" r:id="rId26"/>
    <p:sldId id="310" r:id="rId27"/>
    <p:sldId id="309" r:id="rId28"/>
    <p:sldId id="312" r:id="rId29"/>
    <p:sldId id="289" r:id="rId30"/>
  </p:sldIdLst>
  <p:sldSz cx="13439775" cy="7559675"/>
  <p:notesSz cx="7104063"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5001E4-C0D6-4466-80B5-DB567EB0CBB4}" v="4" dt="2022-05-11T18:14:43.15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76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ÑADA GONZÁLEZ, JOAQUÍN" userId="33b2ca8f-6913-42cf-915e-4148a4b366a8" providerId="ADAL" clId="{B75001E4-C0D6-4466-80B5-DB567EB0CBB4}"/>
    <pc:docChg chg="undo redo custSel addSld modSld">
      <pc:chgData name="CAÑADA GONZÁLEZ, JOAQUÍN" userId="33b2ca8f-6913-42cf-915e-4148a4b366a8" providerId="ADAL" clId="{B75001E4-C0D6-4466-80B5-DB567EB0CBB4}" dt="2022-05-11T18:15:51.570" v="414" actId="1076"/>
      <pc:docMkLst>
        <pc:docMk/>
      </pc:docMkLst>
      <pc:sldChg chg="modSp mod">
        <pc:chgData name="CAÑADA GONZÁLEZ, JOAQUÍN" userId="33b2ca8f-6913-42cf-915e-4148a4b366a8" providerId="ADAL" clId="{B75001E4-C0D6-4466-80B5-DB567EB0CBB4}" dt="2022-05-11T17:42:23.442" v="360" actId="6549"/>
        <pc:sldMkLst>
          <pc:docMk/>
          <pc:sldMk cId="0" sldId="258"/>
        </pc:sldMkLst>
        <pc:spChg chg="mod">
          <ac:chgData name="CAÑADA GONZÁLEZ, JOAQUÍN" userId="33b2ca8f-6913-42cf-915e-4148a4b366a8" providerId="ADAL" clId="{B75001E4-C0D6-4466-80B5-DB567EB0CBB4}" dt="2022-05-11T17:42:23.442" v="360" actId="6549"/>
          <ac:spMkLst>
            <pc:docMk/>
            <pc:sldMk cId="0" sldId="258"/>
            <ac:spMk id="49" creationId="{00000000-0000-0000-0000-000000000000}"/>
          </ac:spMkLst>
        </pc:spChg>
      </pc:sldChg>
      <pc:sldChg chg="modSp mod">
        <pc:chgData name="CAÑADA GONZÁLEZ, JOAQUÍN" userId="33b2ca8f-6913-42cf-915e-4148a4b366a8" providerId="ADAL" clId="{B75001E4-C0D6-4466-80B5-DB567EB0CBB4}" dt="2022-05-11T17:43:57.025" v="377"/>
        <pc:sldMkLst>
          <pc:docMk/>
          <pc:sldMk cId="1081178" sldId="261"/>
        </pc:sldMkLst>
        <pc:spChg chg="mod">
          <ac:chgData name="CAÑADA GONZÁLEZ, JOAQUÍN" userId="33b2ca8f-6913-42cf-915e-4148a4b366a8" providerId="ADAL" clId="{B75001E4-C0D6-4466-80B5-DB567EB0CBB4}" dt="2022-05-11T17:43:57.025" v="377"/>
          <ac:spMkLst>
            <pc:docMk/>
            <pc:sldMk cId="1081178" sldId="261"/>
            <ac:spMk id="49" creationId="{00000000-0000-0000-0000-000000000000}"/>
          </ac:spMkLst>
        </pc:spChg>
      </pc:sldChg>
      <pc:sldChg chg="modSp mod">
        <pc:chgData name="CAÑADA GONZÁLEZ, JOAQUÍN" userId="33b2ca8f-6913-42cf-915e-4148a4b366a8" providerId="ADAL" clId="{B75001E4-C0D6-4466-80B5-DB567EB0CBB4}" dt="2022-05-11T17:45:42.996" v="378" actId="6549"/>
        <pc:sldMkLst>
          <pc:docMk/>
          <pc:sldMk cId="2427760194" sldId="264"/>
        </pc:sldMkLst>
        <pc:spChg chg="mod">
          <ac:chgData name="CAÑADA GONZÁLEZ, JOAQUÍN" userId="33b2ca8f-6913-42cf-915e-4148a4b366a8" providerId="ADAL" clId="{B75001E4-C0D6-4466-80B5-DB567EB0CBB4}" dt="2022-05-11T17:45:42.996" v="378" actId="6549"/>
          <ac:spMkLst>
            <pc:docMk/>
            <pc:sldMk cId="2427760194" sldId="264"/>
            <ac:spMk id="49" creationId="{00000000-0000-0000-0000-000000000000}"/>
          </ac:spMkLst>
        </pc:spChg>
      </pc:sldChg>
      <pc:sldChg chg="modSp mod">
        <pc:chgData name="CAÑADA GONZÁLEZ, JOAQUÍN" userId="33b2ca8f-6913-42cf-915e-4148a4b366a8" providerId="ADAL" clId="{B75001E4-C0D6-4466-80B5-DB567EB0CBB4}" dt="2022-05-11T17:48:48.251" v="379" actId="115"/>
        <pc:sldMkLst>
          <pc:docMk/>
          <pc:sldMk cId="1081277893" sldId="265"/>
        </pc:sldMkLst>
        <pc:spChg chg="mod">
          <ac:chgData name="CAÑADA GONZÁLEZ, JOAQUÍN" userId="33b2ca8f-6913-42cf-915e-4148a4b366a8" providerId="ADAL" clId="{B75001E4-C0D6-4466-80B5-DB567EB0CBB4}" dt="2022-05-11T17:48:48.251" v="379" actId="115"/>
          <ac:spMkLst>
            <pc:docMk/>
            <pc:sldMk cId="1081277893" sldId="265"/>
            <ac:spMk id="49" creationId="{00000000-0000-0000-0000-000000000000}"/>
          </ac:spMkLst>
        </pc:spChg>
      </pc:sldChg>
      <pc:sldChg chg="modSp mod">
        <pc:chgData name="CAÑADA GONZÁLEZ, JOAQUÍN" userId="33b2ca8f-6913-42cf-915e-4148a4b366a8" providerId="ADAL" clId="{B75001E4-C0D6-4466-80B5-DB567EB0CBB4}" dt="2022-05-11T17:59:43.257" v="384" actId="113"/>
        <pc:sldMkLst>
          <pc:docMk/>
          <pc:sldMk cId="3445408967" sldId="272"/>
        </pc:sldMkLst>
        <pc:spChg chg="mod">
          <ac:chgData name="CAÑADA GONZÁLEZ, JOAQUÍN" userId="33b2ca8f-6913-42cf-915e-4148a4b366a8" providerId="ADAL" clId="{B75001E4-C0D6-4466-80B5-DB567EB0CBB4}" dt="2022-05-11T17:59:43.257" v="384" actId="113"/>
          <ac:spMkLst>
            <pc:docMk/>
            <pc:sldMk cId="3445408967" sldId="272"/>
            <ac:spMk id="49" creationId="{00000000-0000-0000-0000-000000000000}"/>
          </ac:spMkLst>
        </pc:spChg>
      </pc:sldChg>
      <pc:sldChg chg="modSp mod">
        <pc:chgData name="CAÑADA GONZÁLEZ, JOAQUÍN" userId="33b2ca8f-6913-42cf-915e-4148a4b366a8" providerId="ADAL" clId="{B75001E4-C0D6-4466-80B5-DB567EB0CBB4}" dt="2022-05-11T18:00:21.236" v="385" actId="20577"/>
        <pc:sldMkLst>
          <pc:docMk/>
          <pc:sldMk cId="3803981386" sldId="273"/>
        </pc:sldMkLst>
        <pc:spChg chg="mod">
          <ac:chgData name="CAÑADA GONZÁLEZ, JOAQUÍN" userId="33b2ca8f-6913-42cf-915e-4148a4b366a8" providerId="ADAL" clId="{B75001E4-C0D6-4466-80B5-DB567EB0CBB4}" dt="2022-05-11T18:00:21.236" v="385" actId="20577"/>
          <ac:spMkLst>
            <pc:docMk/>
            <pc:sldMk cId="3803981386" sldId="273"/>
            <ac:spMk id="49" creationId="{00000000-0000-0000-0000-000000000000}"/>
          </ac:spMkLst>
        </pc:spChg>
      </pc:sldChg>
      <pc:sldChg chg="modSp mod">
        <pc:chgData name="CAÑADA GONZÁLEZ, JOAQUÍN" userId="33b2ca8f-6913-42cf-915e-4148a4b366a8" providerId="ADAL" clId="{B75001E4-C0D6-4466-80B5-DB567EB0CBB4}" dt="2022-05-11T18:08:51.402" v="389" actId="113"/>
        <pc:sldMkLst>
          <pc:docMk/>
          <pc:sldMk cId="2302596852" sldId="274"/>
        </pc:sldMkLst>
        <pc:spChg chg="mod">
          <ac:chgData name="CAÑADA GONZÁLEZ, JOAQUÍN" userId="33b2ca8f-6913-42cf-915e-4148a4b366a8" providerId="ADAL" clId="{B75001E4-C0D6-4466-80B5-DB567EB0CBB4}" dt="2022-05-11T18:08:51.402" v="389" actId="113"/>
          <ac:spMkLst>
            <pc:docMk/>
            <pc:sldMk cId="2302596852" sldId="274"/>
            <ac:spMk id="49" creationId="{00000000-0000-0000-0000-000000000000}"/>
          </ac:spMkLst>
        </pc:spChg>
      </pc:sldChg>
      <pc:sldChg chg="modSp mod">
        <pc:chgData name="CAÑADA GONZÁLEZ, JOAQUÍN" userId="33b2ca8f-6913-42cf-915e-4148a4b366a8" providerId="ADAL" clId="{B75001E4-C0D6-4466-80B5-DB567EB0CBB4}" dt="2022-05-11T18:11:25.219" v="396" actId="115"/>
        <pc:sldMkLst>
          <pc:docMk/>
          <pc:sldMk cId="1278331658" sldId="277"/>
        </pc:sldMkLst>
        <pc:spChg chg="mod">
          <ac:chgData name="CAÑADA GONZÁLEZ, JOAQUÍN" userId="33b2ca8f-6913-42cf-915e-4148a4b366a8" providerId="ADAL" clId="{B75001E4-C0D6-4466-80B5-DB567EB0CBB4}" dt="2022-05-11T18:11:25.219" v="396" actId="115"/>
          <ac:spMkLst>
            <pc:docMk/>
            <pc:sldMk cId="1278331658" sldId="277"/>
            <ac:spMk id="49" creationId="{00000000-0000-0000-0000-000000000000}"/>
          </ac:spMkLst>
        </pc:spChg>
      </pc:sldChg>
      <pc:sldChg chg="modSp mod">
        <pc:chgData name="CAÑADA GONZÁLEZ, JOAQUÍN" userId="33b2ca8f-6913-42cf-915e-4148a4b366a8" providerId="ADAL" clId="{B75001E4-C0D6-4466-80B5-DB567EB0CBB4}" dt="2022-05-11T18:12:00.102" v="398" actId="113"/>
        <pc:sldMkLst>
          <pc:docMk/>
          <pc:sldMk cId="3634936979" sldId="278"/>
        </pc:sldMkLst>
        <pc:spChg chg="mod">
          <ac:chgData name="CAÑADA GONZÁLEZ, JOAQUÍN" userId="33b2ca8f-6913-42cf-915e-4148a4b366a8" providerId="ADAL" clId="{B75001E4-C0D6-4466-80B5-DB567EB0CBB4}" dt="2022-05-11T18:12:00.102" v="398" actId="113"/>
          <ac:spMkLst>
            <pc:docMk/>
            <pc:sldMk cId="3634936979" sldId="278"/>
            <ac:spMk id="49" creationId="{00000000-0000-0000-0000-000000000000}"/>
          </ac:spMkLst>
        </pc:spChg>
      </pc:sldChg>
      <pc:sldChg chg="modSp mod">
        <pc:chgData name="CAÑADA GONZÁLEZ, JOAQUÍN" userId="33b2ca8f-6913-42cf-915e-4148a4b366a8" providerId="ADAL" clId="{B75001E4-C0D6-4466-80B5-DB567EB0CBB4}" dt="2022-05-11T18:12:38.873" v="399" actId="20577"/>
        <pc:sldMkLst>
          <pc:docMk/>
          <pc:sldMk cId="1941228508" sldId="279"/>
        </pc:sldMkLst>
        <pc:spChg chg="mod">
          <ac:chgData name="CAÑADA GONZÁLEZ, JOAQUÍN" userId="33b2ca8f-6913-42cf-915e-4148a4b366a8" providerId="ADAL" clId="{B75001E4-C0D6-4466-80B5-DB567EB0CBB4}" dt="2022-05-11T18:12:38.873" v="399" actId="20577"/>
          <ac:spMkLst>
            <pc:docMk/>
            <pc:sldMk cId="1941228508" sldId="279"/>
            <ac:spMk id="49" creationId="{00000000-0000-0000-0000-000000000000}"/>
          </ac:spMkLst>
        </pc:spChg>
      </pc:sldChg>
      <pc:sldChg chg="modSp add mod">
        <pc:chgData name="CAÑADA GONZÁLEZ, JOAQUÍN" userId="33b2ca8f-6913-42cf-915e-4148a4b366a8" providerId="ADAL" clId="{B75001E4-C0D6-4466-80B5-DB567EB0CBB4}" dt="2022-05-11T17:34:52.470" v="239" actId="113"/>
        <pc:sldMkLst>
          <pc:docMk/>
          <pc:sldMk cId="1293436961" sldId="287"/>
        </pc:sldMkLst>
        <pc:spChg chg="mod">
          <ac:chgData name="CAÑADA GONZÁLEZ, JOAQUÍN" userId="33b2ca8f-6913-42cf-915e-4148a4b366a8" providerId="ADAL" clId="{B75001E4-C0D6-4466-80B5-DB567EB0CBB4}" dt="2022-05-11T17:22:05.897" v="21" actId="20577"/>
          <ac:spMkLst>
            <pc:docMk/>
            <pc:sldMk cId="1293436961" sldId="287"/>
            <ac:spMk id="48" creationId="{00000000-0000-0000-0000-000000000000}"/>
          </ac:spMkLst>
        </pc:spChg>
        <pc:spChg chg="mod">
          <ac:chgData name="CAÑADA GONZÁLEZ, JOAQUÍN" userId="33b2ca8f-6913-42cf-915e-4148a4b366a8" providerId="ADAL" clId="{B75001E4-C0D6-4466-80B5-DB567EB0CBB4}" dt="2022-05-11T17:34:52.470" v="239" actId="113"/>
          <ac:spMkLst>
            <pc:docMk/>
            <pc:sldMk cId="1293436961" sldId="287"/>
            <ac:spMk id="49" creationId="{00000000-0000-0000-0000-000000000000}"/>
          </ac:spMkLst>
        </pc:spChg>
      </pc:sldChg>
      <pc:sldChg chg="modSp add mod">
        <pc:chgData name="CAÑADA GONZÁLEZ, JOAQUÍN" userId="33b2ca8f-6913-42cf-915e-4148a4b366a8" providerId="ADAL" clId="{B75001E4-C0D6-4466-80B5-DB567EB0CBB4}" dt="2022-05-11T17:38:55.770" v="349" actId="403"/>
        <pc:sldMkLst>
          <pc:docMk/>
          <pc:sldMk cId="2149590398" sldId="288"/>
        </pc:sldMkLst>
        <pc:spChg chg="mod">
          <ac:chgData name="CAÑADA GONZÁLEZ, JOAQUÍN" userId="33b2ca8f-6913-42cf-915e-4148a4b366a8" providerId="ADAL" clId="{B75001E4-C0D6-4466-80B5-DB567EB0CBB4}" dt="2022-05-11T17:38:55.770" v="349" actId="403"/>
          <ac:spMkLst>
            <pc:docMk/>
            <pc:sldMk cId="2149590398" sldId="288"/>
            <ac:spMk id="49" creationId="{00000000-0000-0000-0000-000000000000}"/>
          </ac:spMkLst>
        </pc:spChg>
      </pc:sldChg>
      <pc:sldChg chg="delSp modSp add mod">
        <pc:chgData name="CAÑADA GONZÁLEZ, JOAQUÍN" userId="33b2ca8f-6913-42cf-915e-4148a4b366a8" providerId="ADAL" clId="{B75001E4-C0D6-4466-80B5-DB567EB0CBB4}" dt="2022-05-11T18:15:51.570" v="414" actId="1076"/>
        <pc:sldMkLst>
          <pc:docMk/>
          <pc:sldMk cId="3814877580" sldId="289"/>
        </pc:sldMkLst>
        <pc:spChg chg="mod">
          <ac:chgData name="CAÑADA GONZÁLEZ, JOAQUÍN" userId="33b2ca8f-6913-42cf-915e-4148a4b366a8" providerId="ADAL" clId="{B75001E4-C0D6-4466-80B5-DB567EB0CBB4}" dt="2022-05-11T18:15:51.570" v="414" actId="1076"/>
          <ac:spMkLst>
            <pc:docMk/>
            <pc:sldMk cId="3814877580" sldId="289"/>
            <ac:spMk id="48" creationId="{00000000-0000-0000-0000-000000000000}"/>
          </ac:spMkLst>
        </pc:spChg>
        <pc:spChg chg="del">
          <ac:chgData name="CAÑADA GONZÁLEZ, JOAQUÍN" userId="33b2ca8f-6913-42cf-915e-4148a4b366a8" providerId="ADAL" clId="{B75001E4-C0D6-4466-80B5-DB567EB0CBB4}" dt="2022-05-11T18:14:51.907" v="401" actId="478"/>
          <ac:spMkLst>
            <pc:docMk/>
            <pc:sldMk cId="3814877580" sldId="289"/>
            <ac:spMk id="4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71947" y="627701"/>
            <a:ext cx="12094568" cy="609398"/>
          </a:xfrm>
          <a:prstGeom prst="rect">
            <a:avLst/>
          </a:prstGeom>
        </p:spPr>
        <p:txBody>
          <a:bodyPr lIns="0" tIns="0" rIns="0" bIns="0" anchor="ctr">
            <a:spAutoFit/>
          </a:bodyPr>
          <a:lstStyle/>
          <a:p>
            <a:pPr algn="ctr"/>
            <a:endParaRPr lang="ca-ES-valencia" sz="4400" b="0" strike="noStrike" spc="-1">
              <a:latin typeface="Arial"/>
            </a:endParaRPr>
          </a:p>
        </p:txBody>
      </p:sp>
      <p:sp>
        <p:nvSpPr>
          <p:cNvPr id="27" name="PlaceHolder 2"/>
          <p:cNvSpPr>
            <a:spLocks noGrp="1"/>
          </p:cNvSpPr>
          <p:nvPr>
            <p:ph type="body"/>
          </p:nvPr>
        </p:nvSpPr>
        <p:spPr>
          <a:xfrm>
            <a:off x="671947" y="1769040"/>
            <a:ext cx="12094568" cy="2091240"/>
          </a:xfrm>
          <a:prstGeom prst="rect">
            <a:avLst/>
          </a:prstGeom>
        </p:spPr>
        <p:txBody>
          <a:bodyPr lIns="0" tIns="0" rIns="0" bIns="0">
            <a:normAutofit/>
          </a:bodyPr>
          <a:lstStyle/>
          <a:p>
            <a:endParaRPr lang="ca-ES-valencia" sz="3200" b="0" strike="noStrike" spc="-1">
              <a:latin typeface="Arial"/>
            </a:endParaRPr>
          </a:p>
        </p:txBody>
      </p:sp>
      <p:sp>
        <p:nvSpPr>
          <p:cNvPr id="28" name="PlaceHolder 3"/>
          <p:cNvSpPr>
            <a:spLocks noGrp="1"/>
          </p:cNvSpPr>
          <p:nvPr>
            <p:ph type="body"/>
          </p:nvPr>
        </p:nvSpPr>
        <p:spPr>
          <a:xfrm>
            <a:off x="671947" y="4059360"/>
            <a:ext cx="12094568" cy="2091240"/>
          </a:xfrm>
          <a:prstGeom prst="rect">
            <a:avLst/>
          </a:prstGeom>
        </p:spPr>
        <p:txBody>
          <a:bodyPr lIns="0" tIns="0" rIns="0" bIns="0">
            <a:normAutofit/>
          </a:bodyPr>
          <a:lstStyle/>
          <a:p>
            <a:endParaRPr lang="ca-ES-valencia"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71947" y="627701"/>
            <a:ext cx="12094568" cy="609398"/>
          </a:xfrm>
          <a:prstGeom prst="rect">
            <a:avLst/>
          </a:prstGeom>
        </p:spPr>
        <p:txBody>
          <a:bodyPr lIns="0" tIns="0" rIns="0" bIns="0" anchor="ctr">
            <a:spAutoFit/>
          </a:bodyPr>
          <a:lstStyle/>
          <a:p>
            <a:pPr algn="ctr"/>
            <a:endParaRPr lang="ca-ES-valencia" sz="4400" b="0" strike="noStrike" spc="-1">
              <a:latin typeface="Arial"/>
            </a:endParaRPr>
          </a:p>
        </p:txBody>
      </p:sp>
      <p:sp>
        <p:nvSpPr>
          <p:cNvPr id="30" name="PlaceHolder 2"/>
          <p:cNvSpPr>
            <a:spLocks noGrp="1"/>
          </p:cNvSpPr>
          <p:nvPr>
            <p:ph type="body"/>
          </p:nvPr>
        </p:nvSpPr>
        <p:spPr>
          <a:xfrm>
            <a:off x="671947" y="1769040"/>
            <a:ext cx="5902095" cy="2091240"/>
          </a:xfrm>
          <a:prstGeom prst="rect">
            <a:avLst/>
          </a:prstGeom>
        </p:spPr>
        <p:txBody>
          <a:bodyPr lIns="0" tIns="0" rIns="0" bIns="0">
            <a:normAutofit/>
          </a:bodyPr>
          <a:lstStyle/>
          <a:p>
            <a:endParaRPr lang="ca-ES-valencia" sz="3200" b="0" strike="noStrike" spc="-1">
              <a:latin typeface="Arial"/>
            </a:endParaRPr>
          </a:p>
        </p:txBody>
      </p:sp>
      <p:sp>
        <p:nvSpPr>
          <p:cNvPr id="31" name="PlaceHolder 3"/>
          <p:cNvSpPr>
            <a:spLocks noGrp="1"/>
          </p:cNvSpPr>
          <p:nvPr>
            <p:ph type="body"/>
          </p:nvPr>
        </p:nvSpPr>
        <p:spPr>
          <a:xfrm>
            <a:off x="6869699" y="1769040"/>
            <a:ext cx="5902095" cy="2091240"/>
          </a:xfrm>
          <a:prstGeom prst="rect">
            <a:avLst/>
          </a:prstGeom>
        </p:spPr>
        <p:txBody>
          <a:bodyPr lIns="0" tIns="0" rIns="0" bIns="0">
            <a:normAutofit/>
          </a:bodyPr>
          <a:lstStyle/>
          <a:p>
            <a:endParaRPr lang="ca-ES-valencia" sz="3200" b="0" strike="noStrike" spc="-1">
              <a:latin typeface="Arial"/>
            </a:endParaRPr>
          </a:p>
        </p:txBody>
      </p:sp>
      <p:sp>
        <p:nvSpPr>
          <p:cNvPr id="32" name="PlaceHolder 4"/>
          <p:cNvSpPr>
            <a:spLocks noGrp="1"/>
          </p:cNvSpPr>
          <p:nvPr>
            <p:ph type="body"/>
          </p:nvPr>
        </p:nvSpPr>
        <p:spPr>
          <a:xfrm>
            <a:off x="671947" y="4059360"/>
            <a:ext cx="5902095" cy="2091240"/>
          </a:xfrm>
          <a:prstGeom prst="rect">
            <a:avLst/>
          </a:prstGeom>
        </p:spPr>
        <p:txBody>
          <a:bodyPr lIns="0" tIns="0" rIns="0" bIns="0">
            <a:normAutofit/>
          </a:bodyPr>
          <a:lstStyle/>
          <a:p>
            <a:endParaRPr lang="ca-ES-valencia" sz="3200" b="0" strike="noStrike" spc="-1">
              <a:latin typeface="Arial"/>
            </a:endParaRPr>
          </a:p>
        </p:txBody>
      </p:sp>
      <p:sp>
        <p:nvSpPr>
          <p:cNvPr id="33" name="PlaceHolder 5"/>
          <p:cNvSpPr>
            <a:spLocks noGrp="1"/>
          </p:cNvSpPr>
          <p:nvPr>
            <p:ph type="body"/>
          </p:nvPr>
        </p:nvSpPr>
        <p:spPr>
          <a:xfrm>
            <a:off x="6869699" y="4059360"/>
            <a:ext cx="5902095" cy="2091240"/>
          </a:xfrm>
          <a:prstGeom prst="rect">
            <a:avLst/>
          </a:prstGeom>
        </p:spPr>
        <p:txBody>
          <a:bodyPr lIns="0" tIns="0" rIns="0" bIns="0">
            <a:normAutofit/>
          </a:bodyPr>
          <a:lstStyle/>
          <a:p>
            <a:endParaRPr lang="ca-ES-valencia"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71947" y="627701"/>
            <a:ext cx="12094568" cy="609398"/>
          </a:xfrm>
          <a:prstGeom prst="rect">
            <a:avLst/>
          </a:prstGeom>
        </p:spPr>
        <p:txBody>
          <a:bodyPr lIns="0" tIns="0" rIns="0" bIns="0" anchor="ctr">
            <a:spAutoFit/>
          </a:bodyPr>
          <a:lstStyle/>
          <a:p>
            <a:pPr algn="ctr"/>
            <a:endParaRPr lang="ca-ES-valencia" sz="4400" b="0" strike="noStrike" spc="-1">
              <a:latin typeface="Arial"/>
            </a:endParaRPr>
          </a:p>
        </p:txBody>
      </p:sp>
      <p:sp>
        <p:nvSpPr>
          <p:cNvPr id="35" name="PlaceHolder 2"/>
          <p:cNvSpPr>
            <a:spLocks noGrp="1"/>
          </p:cNvSpPr>
          <p:nvPr>
            <p:ph type="body"/>
          </p:nvPr>
        </p:nvSpPr>
        <p:spPr>
          <a:xfrm>
            <a:off x="671947" y="1769040"/>
            <a:ext cx="3893933" cy="2091240"/>
          </a:xfrm>
          <a:prstGeom prst="rect">
            <a:avLst/>
          </a:prstGeom>
        </p:spPr>
        <p:txBody>
          <a:bodyPr lIns="0" tIns="0" rIns="0" bIns="0">
            <a:normAutofit/>
          </a:bodyPr>
          <a:lstStyle/>
          <a:p>
            <a:endParaRPr lang="ca-ES-valencia" sz="3200" b="0" strike="noStrike" spc="-1">
              <a:latin typeface="Arial"/>
            </a:endParaRPr>
          </a:p>
        </p:txBody>
      </p:sp>
      <p:sp>
        <p:nvSpPr>
          <p:cNvPr id="36" name="PlaceHolder 3"/>
          <p:cNvSpPr>
            <a:spLocks noGrp="1"/>
          </p:cNvSpPr>
          <p:nvPr>
            <p:ph type="body"/>
          </p:nvPr>
        </p:nvSpPr>
        <p:spPr>
          <a:xfrm>
            <a:off x="4761225" y="1769040"/>
            <a:ext cx="3893933" cy="2091240"/>
          </a:xfrm>
          <a:prstGeom prst="rect">
            <a:avLst/>
          </a:prstGeom>
        </p:spPr>
        <p:txBody>
          <a:bodyPr lIns="0" tIns="0" rIns="0" bIns="0">
            <a:normAutofit/>
          </a:bodyPr>
          <a:lstStyle/>
          <a:p>
            <a:endParaRPr lang="ca-ES-valencia" sz="3200" b="0" strike="noStrike" spc="-1">
              <a:latin typeface="Arial"/>
            </a:endParaRPr>
          </a:p>
        </p:txBody>
      </p:sp>
      <p:sp>
        <p:nvSpPr>
          <p:cNvPr id="37" name="PlaceHolder 4"/>
          <p:cNvSpPr>
            <a:spLocks noGrp="1"/>
          </p:cNvSpPr>
          <p:nvPr>
            <p:ph type="body"/>
          </p:nvPr>
        </p:nvSpPr>
        <p:spPr>
          <a:xfrm>
            <a:off x="8850023" y="1769040"/>
            <a:ext cx="3893933" cy="2091240"/>
          </a:xfrm>
          <a:prstGeom prst="rect">
            <a:avLst/>
          </a:prstGeom>
        </p:spPr>
        <p:txBody>
          <a:bodyPr lIns="0" tIns="0" rIns="0" bIns="0">
            <a:normAutofit/>
          </a:bodyPr>
          <a:lstStyle/>
          <a:p>
            <a:endParaRPr lang="ca-ES-valencia" sz="3200" b="0" strike="noStrike" spc="-1">
              <a:latin typeface="Arial"/>
            </a:endParaRPr>
          </a:p>
        </p:txBody>
      </p:sp>
      <p:sp>
        <p:nvSpPr>
          <p:cNvPr id="38" name="PlaceHolder 5"/>
          <p:cNvSpPr>
            <a:spLocks noGrp="1"/>
          </p:cNvSpPr>
          <p:nvPr>
            <p:ph type="body"/>
          </p:nvPr>
        </p:nvSpPr>
        <p:spPr>
          <a:xfrm>
            <a:off x="671947" y="4059360"/>
            <a:ext cx="3893933" cy="2091240"/>
          </a:xfrm>
          <a:prstGeom prst="rect">
            <a:avLst/>
          </a:prstGeom>
        </p:spPr>
        <p:txBody>
          <a:bodyPr lIns="0" tIns="0" rIns="0" bIns="0">
            <a:normAutofit/>
          </a:bodyPr>
          <a:lstStyle/>
          <a:p>
            <a:endParaRPr lang="ca-ES-valencia" sz="3200" b="0" strike="noStrike" spc="-1">
              <a:latin typeface="Arial"/>
            </a:endParaRPr>
          </a:p>
        </p:txBody>
      </p:sp>
      <p:sp>
        <p:nvSpPr>
          <p:cNvPr id="39" name="PlaceHolder 6"/>
          <p:cNvSpPr>
            <a:spLocks noGrp="1"/>
          </p:cNvSpPr>
          <p:nvPr>
            <p:ph type="body"/>
          </p:nvPr>
        </p:nvSpPr>
        <p:spPr>
          <a:xfrm>
            <a:off x="4761225" y="4059360"/>
            <a:ext cx="3893933" cy="2091240"/>
          </a:xfrm>
          <a:prstGeom prst="rect">
            <a:avLst/>
          </a:prstGeom>
        </p:spPr>
        <p:txBody>
          <a:bodyPr lIns="0" tIns="0" rIns="0" bIns="0">
            <a:normAutofit/>
          </a:bodyPr>
          <a:lstStyle/>
          <a:p>
            <a:endParaRPr lang="ca-ES-valencia" sz="3200" b="0" strike="noStrike" spc="-1">
              <a:latin typeface="Arial"/>
            </a:endParaRPr>
          </a:p>
        </p:txBody>
      </p:sp>
      <p:sp>
        <p:nvSpPr>
          <p:cNvPr id="40" name="PlaceHolder 7"/>
          <p:cNvSpPr>
            <a:spLocks noGrp="1"/>
          </p:cNvSpPr>
          <p:nvPr>
            <p:ph type="body"/>
          </p:nvPr>
        </p:nvSpPr>
        <p:spPr>
          <a:xfrm>
            <a:off x="8850023" y="4059360"/>
            <a:ext cx="3893933" cy="2091240"/>
          </a:xfrm>
          <a:prstGeom prst="rect">
            <a:avLst/>
          </a:prstGeom>
        </p:spPr>
        <p:txBody>
          <a:bodyPr lIns="0" tIns="0" rIns="0" bIns="0">
            <a:normAutofit/>
          </a:bodyPr>
          <a:lstStyle/>
          <a:p>
            <a:endParaRPr lang="ca-ES-valencia"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71947" y="627701"/>
            <a:ext cx="12094568" cy="609398"/>
          </a:xfrm>
          <a:prstGeom prst="rect">
            <a:avLst/>
          </a:prstGeom>
        </p:spPr>
        <p:txBody>
          <a:bodyPr lIns="0" tIns="0" rIns="0" bIns="0" anchor="ctr">
            <a:spAutoFit/>
          </a:bodyPr>
          <a:lstStyle/>
          <a:p>
            <a:pPr algn="ctr"/>
            <a:endParaRPr lang="ca-ES-valencia" sz="4400" b="0" strike="noStrike" spc="-1">
              <a:latin typeface="Arial"/>
            </a:endParaRPr>
          </a:p>
        </p:txBody>
      </p:sp>
      <p:sp>
        <p:nvSpPr>
          <p:cNvPr id="6" name="PlaceHolder 2"/>
          <p:cNvSpPr>
            <a:spLocks noGrp="1"/>
          </p:cNvSpPr>
          <p:nvPr>
            <p:ph type="subTitle"/>
          </p:nvPr>
        </p:nvSpPr>
        <p:spPr>
          <a:xfrm>
            <a:off x="671947" y="3739661"/>
            <a:ext cx="12094568" cy="443198"/>
          </a:xfrm>
          <a:prstGeom prst="rect">
            <a:avLst/>
          </a:prstGeom>
        </p:spPr>
        <p:txBody>
          <a:bodyPr lIns="0" tIns="0" rIns="0" bIns="0" anchor="ctr">
            <a:spAutoFit/>
          </a:bodyPr>
          <a:lstStyle/>
          <a:p>
            <a:pPr algn="ctr"/>
            <a:endParaRPr lang="ca-ES-valencia"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71947" y="627701"/>
            <a:ext cx="12094568" cy="609398"/>
          </a:xfrm>
          <a:prstGeom prst="rect">
            <a:avLst/>
          </a:prstGeom>
        </p:spPr>
        <p:txBody>
          <a:bodyPr lIns="0" tIns="0" rIns="0" bIns="0" anchor="ctr">
            <a:spAutoFit/>
          </a:bodyPr>
          <a:lstStyle/>
          <a:p>
            <a:pPr algn="ctr"/>
            <a:endParaRPr lang="ca-ES-valencia" sz="4400" b="0" strike="noStrike" spc="-1">
              <a:latin typeface="Arial"/>
            </a:endParaRPr>
          </a:p>
        </p:txBody>
      </p:sp>
      <p:sp>
        <p:nvSpPr>
          <p:cNvPr id="8" name="PlaceHolder 2"/>
          <p:cNvSpPr>
            <a:spLocks noGrp="1"/>
          </p:cNvSpPr>
          <p:nvPr>
            <p:ph type="body"/>
          </p:nvPr>
        </p:nvSpPr>
        <p:spPr>
          <a:xfrm>
            <a:off x="671947" y="1769040"/>
            <a:ext cx="12094568" cy="4384440"/>
          </a:xfrm>
          <a:prstGeom prst="rect">
            <a:avLst/>
          </a:prstGeom>
        </p:spPr>
        <p:txBody>
          <a:bodyPr lIns="0" tIns="0" rIns="0" bIns="0">
            <a:normAutofit/>
          </a:bodyPr>
          <a:lstStyle/>
          <a:p>
            <a:endParaRPr lang="ca-ES-valencia"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71947" y="627701"/>
            <a:ext cx="12094568" cy="609398"/>
          </a:xfrm>
          <a:prstGeom prst="rect">
            <a:avLst/>
          </a:prstGeom>
        </p:spPr>
        <p:txBody>
          <a:bodyPr lIns="0" tIns="0" rIns="0" bIns="0" anchor="ctr">
            <a:spAutoFit/>
          </a:bodyPr>
          <a:lstStyle/>
          <a:p>
            <a:pPr algn="ctr"/>
            <a:endParaRPr lang="ca-ES-valencia" sz="4400" b="0" strike="noStrike" spc="-1">
              <a:latin typeface="Arial"/>
            </a:endParaRPr>
          </a:p>
        </p:txBody>
      </p:sp>
      <p:sp>
        <p:nvSpPr>
          <p:cNvPr id="10" name="PlaceHolder 2"/>
          <p:cNvSpPr>
            <a:spLocks noGrp="1"/>
          </p:cNvSpPr>
          <p:nvPr>
            <p:ph type="body"/>
          </p:nvPr>
        </p:nvSpPr>
        <p:spPr>
          <a:xfrm>
            <a:off x="671947" y="1769040"/>
            <a:ext cx="5902095" cy="4384440"/>
          </a:xfrm>
          <a:prstGeom prst="rect">
            <a:avLst/>
          </a:prstGeom>
        </p:spPr>
        <p:txBody>
          <a:bodyPr lIns="0" tIns="0" rIns="0" bIns="0">
            <a:normAutofit/>
          </a:bodyPr>
          <a:lstStyle/>
          <a:p>
            <a:endParaRPr lang="ca-ES-valencia" sz="3200" b="0" strike="noStrike" spc="-1">
              <a:latin typeface="Arial"/>
            </a:endParaRPr>
          </a:p>
        </p:txBody>
      </p:sp>
      <p:sp>
        <p:nvSpPr>
          <p:cNvPr id="11" name="PlaceHolder 3"/>
          <p:cNvSpPr>
            <a:spLocks noGrp="1"/>
          </p:cNvSpPr>
          <p:nvPr>
            <p:ph type="body"/>
          </p:nvPr>
        </p:nvSpPr>
        <p:spPr>
          <a:xfrm>
            <a:off x="6869699" y="1769040"/>
            <a:ext cx="5902095" cy="4384440"/>
          </a:xfrm>
          <a:prstGeom prst="rect">
            <a:avLst/>
          </a:prstGeom>
        </p:spPr>
        <p:txBody>
          <a:bodyPr lIns="0" tIns="0" rIns="0" bIns="0">
            <a:normAutofit/>
          </a:bodyPr>
          <a:lstStyle/>
          <a:p>
            <a:endParaRPr lang="ca-ES-valencia"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71947" y="627701"/>
            <a:ext cx="12094568" cy="609398"/>
          </a:xfrm>
          <a:prstGeom prst="rect">
            <a:avLst/>
          </a:prstGeom>
        </p:spPr>
        <p:txBody>
          <a:bodyPr lIns="0" tIns="0" rIns="0" bIns="0" anchor="ctr">
            <a:spAutoFit/>
          </a:bodyPr>
          <a:lstStyle/>
          <a:p>
            <a:pPr algn="ctr"/>
            <a:endParaRPr lang="ca-ES-valencia"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71947" y="3005621"/>
            <a:ext cx="12094568" cy="443198"/>
          </a:xfrm>
          <a:prstGeom prst="rect">
            <a:avLst/>
          </a:prstGeom>
        </p:spPr>
        <p:txBody>
          <a:bodyPr lIns="0" tIns="0" rIns="0" bIns="0" anchor="ctr">
            <a:spAutoFit/>
          </a:bodyPr>
          <a:lstStyle/>
          <a:p>
            <a:pPr algn="ctr"/>
            <a:endParaRPr lang="ca-ES-valencia"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71947" y="627701"/>
            <a:ext cx="12094568" cy="609398"/>
          </a:xfrm>
          <a:prstGeom prst="rect">
            <a:avLst/>
          </a:prstGeom>
        </p:spPr>
        <p:txBody>
          <a:bodyPr lIns="0" tIns="0" rIns="0" bIns="0" anchor="ctr">
            <a:spAutoFit/>
          </a:bodyPr>
          <a:lstStyle/>
          <a:p>
            <a:pPr algn="ctr"/>
            <a:endParaRPr lang="ca-ES-valencia" sz="4400" b="0" strike="noStrike" spc="-1">
              <a:latin typeface="Arial"/>
            </a:endParaRPr>
          </a:p>
        </p:txBody>
      </p:sp>
      <p:sp>
        <p:nvSpPr>
          <p:cNvPr id="15" name="PlaceHolder 2"/>
          <p:cNvSpPr>
            <a:spLocks noGrp="1"/>
          </p:cNvSpPr>
          <p:nvPr>
            <p:ph type="body"/>
          </p:nvPr>
        </p:nvSpPr>
        <p:spPr>
          <a:xfrm>
            <a:off x="671947" y="1769040"/>
            <a:ext cx="5902095" cy="2091240"/>
          </a:xfrm>
          <a:prstGeom prst="rect">
            <a:avLst/>
          </a:prstGeom>
        </p:spPr>
        <p:txBody>
          <a:bodyPr lIns="0" tIns="0" rIns="0" bIns="0">
            <a:normAutofit/>
          </a:bodyPr>
          <a:lstStyle/>
          <a:p>
            <a:endParaRPr lang="ca-ES-valencia" sz="3200" b="0" strike="noStrike" spc="-1">
              <a:latin typeface="Arial"/>
            </a:endParaRPr>
          </a:p>
        </p:txBody>
      </p:sp>
      <p:sp>
        <p:nvSpPr>
          <p:cNvPr id="16" name="PlaceHolder 3"/>
          <p:cNvSpPr>
            <a:spLocks noGrp="1"/>
          </p:cNvSpPr>
          <p:nvPr>
            <p:ph type="body"/>
          </p:nvPr>
        </p:nvSpPr>
        <p:spPr>
          <a:xfrm>
            <a:off x="6869699" y="1769040"/>
            <a:ext cx="5902095" cy="4384440"/>
          </a:xfrm>
          <a:prstGeom prst="rect">
            <a:avLst/>
          </a:prstGeom>
        </p:spPr>
        <p:txBody>
          <a:bodyPr lIns="0" tIns="0" rIns="0" bIns="0">
            <a:normAutofit/>
          </a:bodyPr>
          <a:lstStyle/>
          <a:p>
            <a:endParaRPr lang="ca-ES-valencia" sz="3200" b="0" strike="noStrike" spc="-1">
              <a:latin typeface="Arial"/>
            </a:endParaRPr>
          </a:p>
        </p:txBody>
      </p:sp>
      <p:sp>
        <p:nvSpPr>
          <p:cNvPr id="17" name="PlaceHolder 4"/>
          <p:cNvSpPr>
            <a:spLocks noGrp="1"/>
          </p:cNvSpPr>
          <p:nvPr>
            <p:ph type="body"/>
          </p:nvPr>
        </p:nvSpPr>
        <p:spPr>
          <a:xfrm>
            <a:off x="671947" y="4059360"/>
            <a:ext cx="5902095" cy="2091240"/>
          </a:xfrm>
          <a:prstGeom prst="rect">
            <a:avLst/>
          </a:prstGeom>
        </p:spPr>
        <p:txBody>
          <a:bodyPr lIns="0" tIns="0" rIns="0" bIns="0">
            <a:normAutofit/>
          </a:bodyPr>
          <a:lstStyle/>
          <a:p>
            <a:endParaRPr lang="ca-ES-valencia"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71947" y="627701"/>
            <a:ext cx="12094568" cy="609398"/>
          </a:xfrm>
          <a:prstGeom prst="rect">
            <a:avLst/>
          </a:prstGeom>
        </p:spPr>
        <p:txBody>
          <a:bodyPr lIns="0" tIns="0" rIns="0" bIns="0" anchor="ctr">
            <a:spAutoFit/>
          </a:bodyPr>
          <a:lstStyle/>
          <a:p>
            <a:pPr algn="ctr"/>
            <a:endParaRPr lang="ca-ES-valencia" sz="4400" b="0" strike="noStrike" spc="-1">
              <a:latin typeface="Arial"/>
            </a:endParaRPr>
          </a:p>
        </p:txBody>
      </p:sp>
      <p:sp>
        <p:nvSpPr>
          <p:cNvPr id="19" name="PlaceHolder 2"/>
          <p:cNvSpPr>
            <a:spLocks noGrp="1"/>
          </p:cNvSpPr>
          <p:nvPr>
            <p:ph type="body"/>
          </p:nvPr>
        </p:nvSpPr>
        <p:spPr>
          <a:xfrm>
            <a:off x="671947" y="1769040"/>
            <a:ext cx="5902095" cy="4384440"/>
          </a:xfrm>
          <a:prstGeom prst="rect">
            <a:avLst/>
          </a:prstGeom>
        </p:spPr>
        <p:txBody>
          <a:bodyPr lIns="0" tIns="0" rIns="0" bIns="0">
            <a:normAutofit/>
          </a:bodyPr>
          <a:lstStyle/>
          <a:p>
            <a:endParaRPr lang="ca-ES-valencia" sz="3200" b="0" strike="noStrike" spc="-1">
              <a:latin typeface="Arial"/>
            </a:endParaRPr>
          </a:p>
        </p:txBody>
      </p:sp>
      <p:sp>
        <p:nvSpPr>
          <p:cNvPr id="20" name="PlaceHolder 3"/>
          <p:cNvSpPr>
            <a:spLocks noGrp="1"/>
          </p:cNvSpPr>
          <p:nvPr>
            <p:ph type="body"/>
          </p:nvPr>
        </p:nvSpPr>
        <p:spPr>
          <a:xfrm>
            <a:off x="6869699" y="1769040"/>
            <a:ext cx="5902095" cy="2091240"/>
          </a:xfrm>
          <a:prstGeom prst="rect">
            <a:avLst/>
          </a:prstGeom>
        </p:spPr>
        <p:txBody>
          <a:bodyPr lIns="0" tIns="0" rIns="0" bIns="0">
            <a:normAutofit/>
          </a:bodyPr>
          <a:lstStyle/>
          <a:p>
            <a:endParaRPr lang="ca-ES-valencia" sz="3200" b="0" strike="noStrike" spc="-1">
              <a:latin typeface="Arial"/>
            </a:endParaRPr>
          </a:p>
        </p:txBody>
      </p:sp>
      <p:sp>
        <p:nvSpPr>
          <p:cNvPr id="21" name="PlaceHolder 4"/>
          <p:cNvSpPr>
            <a:spLocks noGrp="1"/>
          </p:cNvSpPr>
          <p:nvPr>
            <p:ph type="body"/>
          </p:nvPr>
        </p:nvSpPr>
        <p:spPr>
          <a:xfrm>
            <a:off x="6869699" y="4059360"/>
            <a:ext cx="5902095" cy="2091240"/>
          </a:xfrm>
          <a:prstGeom prst="rect">
            <a:avLst/>
          </a:prstGeom>
        </p:spPr>
        <p:txBody>
          <a:bodyPr lIns="0" tIns="0" rIns="0" bIns="0">
            <a:normAutofit/>
          </a:bodyPr>
          <a:lstStyle/>
          <a:p>
            <a:endParaRPr lang="ca-ES-valencia"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71947" y="627701"/>
            <a:ext cx="12094568" cy="609398"/>
          </a:xfrm>
          <a:prstGeom prst="rect">
            <a:avLst/>
          </a:prstGeom>
        </p:spPr>
        <p:txBody>
          <a:bodyPr lIns="0" tIns="0" rIns="0" bIns="0" anchor="ctr">
            <a:spAutoFit/>
          </a:bodyPr>
          <a:lstStyle/>
          <a:p>
            <a:pPr algn="ctr"/>
            <a:endParaRPr lang="ca-ES-valencia" sz="4400" b="0" strike="noStrike" spc="-1">
              <a:latin typeface="Arial"/>
            </a:endParaRPr>
          </a:p>
        </p:txBody>
      </p:sp>
      <p:sp>
        <p:nvSpPr>
          <p:cNvPr id="23" name="PlaceHolder 2"/>
          <p:cNvSpPr>
            <a:spLocks noGrp="1"/>
          </p:cNvSpPr>
          <p:nvPr>
            <p:ph type="body"/>
          </p:nvPr>
        </p:nvSpPr>
        <p:spPr>
          <a:xfrm>
            <a:off x="671947" y="1769040"/>
            <a:ext cx="5902095" cy="2091240"/>
          </a:xfrm>
          <a:prstGeom prst="rect">
            <a:avLst/>
          </a:prstGeom>
        </p:spPr>
        <p:txBody>
          <a:bodyPr lIns="0" tIns="0" rIns="0" bIns="0">
            <a:normAutofit/>
          </a:bodyPr>
          <a:lstStyle/>
          <a:p>
            <a:endParaRPr lang="ca-ES-valencia" sz="3200" b="0" strike="noStrike" spc="-1">
              <a:latin typeface="Arial"/>
            </a:endParaRPr>
          </a:p>
        </p:txBody>
      </p:sp>
      <p:sp>
        <p:nvSpPr>
          <p:cNvPr id="24" name="PlaceHolder 3"/>
          <p:cNvSpPr>
            <a:spLocks noGrp="1"/>
          </p:cNvSpPr>
          <p:nvPr>
            <p:ph type="body"/>
          </p:nvPr>
        </p:nvSpPr>
        <p:spPr>
          <a:xfrm>
            <a:off x="6869699" y="1769040"/>
            <a:ext cx="5902095" cy="2091240"/>
          </a:xfrm>
          <a:prstGeom prst="rect">
            <a:avLst/>
          </a:prstGeom>
        </p:spPr>
        <p:txBody>
          <a:bodyPr lIns="0" tIns="0" rIns="0" bIns="0">
            <a:normAutofit/>
          </a:bodyPr>
          <a:lstStyle/>
          <a:p>
            <a:endParaRPr lang="ca-ES-valencia" sz="3200" b="0" strike="noStrike" spc="-1">
              <a:latin typeface="Arial"/>
            </a:endParaRPr>
          </a:p>
        </p:txBody>
      </p:sp>
      <p:sp>
        <p:nvSpPr>
          <p:cNvPr id="25" name="PlaceHolder 4"/>
          <p:cNvSpPr>
            <a:spLocks noGrp="1"/>
          </p:cNvSpPr>
          <p:nvPr>
            <p:ph type="body"/>
          </p:nvPr>
        </p:nvSpPr>
        <p:spPr>
          <a:xfrm>
            <a:off x="671947" y="4059360"/>
            <a:ext cx="12094568" cy="2091240"/>
          </a:xfrm>
          <a:prstGeom prst="rect">
            <a:avLst/>
          </a:prstGeom>
        </p:spPr>
        <p:txBody>
          <a:bodyPr lIns="0" tIns="0" rIns="0" bIns="0">
            <a:normAutofit/>
          </a:bodyPr>
          <a:lstStyle/>
          <a:p>
            <a:endParaRPr lang="ca-ES-valencia"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71947" y="301320"/>
            <a:ext cx="12094568" cy="1262160"/>
          </a:xfrm>
          <a:prstGeom prst="rect">
            <a:avLst/>
          </a:prstGeom>
        </p:spPr>
        <p:txBody>
          <a:bodyPr lIns="0" tIns="0" rIns="0" bIns="0" anchor="ctr">
            <a:noAutofit/>
          </a:bodyPr>
          <a:lstStyle/>
          <a:p>
            <a:pPr algn="ctr"/>
            <a:r>
              <a:rPr lang="ca-ES-valencia" sz="4400" b="0" strike="noStrike" spc="-1">
                <a:latin typeface="Arial"/>
              </a:rPr>
              <a:t>Pulse para editar el formato del texto de título</a:t>
            </a:r>
          </a:p>
        </p:txBody>
      </p:sp>
      <p:sp>
        <p:nvSpPr>
          <p:cNvPr id="6" name="PlaceHolder 2"/>
          <p:cNvSpPr>
            <a:spLocks noGrp="1"/>
          </p:cNvSpPr>
          <p:nvPr>
            <p:ph type="body"/>
          </p:nvPr>
        </p:nvSpPr>
        <p:spPr>
          <a:xfrm>
            <a:off x="671947" y="1769040"/>
            <a:ext cx="12094568" cy="4384440"/>
          </a:xfrm>
          <a:prstGeom prst="rect">
            <a:avLst/>
          </a:prstGeom>
        </p:spPr>
        <p:txBody>
          <a:bodyPr lIns="0" tIns="0" rIns="0" bIns="0">
            <a:normAutofit/>
          </a:bodyPr>
          <a:lstStyle/>
          <a:p>
            <a:pPr marL="432000" indent="-324000">
              <a:spcBef>
                <a:spcPts val="1414"/>
              </a:spcBef>
              <a:buClr>
                <a:srgbClr val="000000"/>
              </a:buClr>
              <a:buSzPct val="45000"/>
              <a:buFont typeface="Wingdings" charset="2"/>
              <a:buChar char=""/>
            </a:pPr>
            <a:r>
              <a:rPr lang="ca-ES-valencia" sz="3200" b="0" strike="noStrike" spc="-1">
                <a:latin typeface="Arial"/>
              </a:rPr>
              <a:t>Pulse para editar el formato de esquema del texto</a:t>
            </a:r>
          </a:p>
          <a:p>
            <a:pPr marL="864000" lvl="1" indent="-324000">
              <a:spcBef>
                <a:spcPts val="1134"/>
              </a:spcBef>
              <a:buClr>
                <a:srgbClr val="000000"/>
              </a:buClr>
              <a:buSzPct val="75000"/>
              <a:buFont typeface="Symbol" charset="2"/>
              <a:buChar char=""/>
            </a:pPr>
            <a:r>
              <a:rPr lang="ca-ES-valencia" sz="2800" b="0" strike="noStrike" spc="-1">
                <a:latin typeface="Arial"/>
              </a:rPr>
              <a:t>Segundo nivel del esquema</a:t>
            </a:r>
          </a:p>
          <a:p>
            <a:pPr marL="1296000" lvl="2" indent="-288000">
              <a:spcBef>
                <a:spcPts val="850"/>
              </a:spcBef>
              <a:buClr>
                <a:srgbClr val="000000"/>
              </a:buClr>
              <a:buSzPct val="45000"/>
              <a:buFont typeface="Wingdings" charset="2"/>
              <a:buChar char=""/>
            </a:pPr>
            <a:r>
              <a:rPr lang="ca-ES-valencia" sz="2400" b="0" strike="noStrike" spc="-1">
                <a:latin typeface="Arial"/>
              </a:rPr>
              <a:t>Tercer nivel del esquema</a:t>
            </a:r>
          </a:p>
          <a:p>
            <a:pPr marL="1728000" lvl="3" indent="-216000">
              <a:spcBef>
                <a:spcPts val="567"/>
              </a:spcBef>
              <a:buClr>
                <a:srgbClr val="000000"/>
              </a:buClr>
              <a:buSzPct val="75000"/>
              <a:buFont typeface="Symbol" charset="2"/>
              <a:buChar char=""/>
            </a:pPr>
            <a:r>
              <a:rPr lang="ca-ES-valencia" sz="2000" b="0" strike="noStrike" spc="-1">
                <a:latin typeface="Arial"/>
              </a:rPr>
              <a:t>Cuarto nivel del esquema</a:t>
            </a:r>
          </a:p>
          <a:p>
            <a:pPr marL="2160000" lvl="4" indent="-216000">
              <a:spcBef>
                <a:spcPts val="283"/>
              </a:spcBef>
              <a:buClr>
                <a:srgbClr val="000000"/>
              </a:buClr>
              <a:buSzPct val="45000"/>
              <a:buFont typeface="Wingdings" charset="2"/>
              <a:buChar char=""/>
            </a:pPr>
            <a:r>
              <a:rPr lang="ca-ES-valencia" sz="2000" b="0" strike="noStrike" spc="-1">
                <a:latin typeface="Arial"/>
              </a:rPr>
              <a:t>Quinto nivel del esquema</a:t>
            </a:r>
          </a:p>
          <a:p>
            <a:pPr marL="2592000" lvl="5" indent="-216000">
              <a:spcBef>
                <a:spcPts val="283"/>
              </a:spcBef>
              <a:buClr>
                <a:srgbClr val="000000"/>
              </a:buClr>
              <a:buSzPct val="45000"/>
              <a:buFont typeface="Wingdings" charset="2"/>
              <a:buChar char=""/>
            </a:pPr>
            <a:r>
              <a:rPr lang="ca-ES-valencia" sz="2000" b="0" strike="noStrike" spc="-1">
                <a:latin typeface="Arial"/>
              </a:rPr>
              <a:t>Sexto nivel del esquema</a:t>
            </a:r>
          </a:p>
          <a:p>
            <a:pPr marL="3024000" lvl="6" indent="-216000">
              <a:spcBef>
                <a:spcPts val="283"/>
              </a:spcBef>
              <a:buClr>
                <a:srgbClr val="000000"/>
              </a:buClr>
              <a:buSzPct val="45000"/>
              <a:buFont typeface="Wingdings" charset="2"/>
              <a:buChar char=""/>
            </a:pPr>
            <a:r>
              <a:rPr lang="ca-ES-valencia" sz="2000" b="0" strike="noStrike" spc="-1">
                <a:latin typeface="Arial"/>
              </a:rPr>
              <a:t>Séptimo nivel del esquema</a:t>
            </a:r>
          </a:p>
        </p:txBody>
      </p:sp>
      <p:sp>
        <p:nvSpPr>
          <p:cNvPr id="2" name="PlaceHolder 3"/>
          <p:cNvSpPr>
            <a:spLocks noGrp="1"/>
          </p:cNvSpPr>
          <p:nvPr>
            <p:ph type="dt"/>
          </p:nvPr>
        </p:nvSpPr>
        <p:spPr>
          <a:xfrm>
            <a:off x="671947" y="6887160"/>
            <a:ext cx="3130793" cy="521280"/>
          </a:xfrm>
          <a:prstGeom prst="rect">
            <a:avLst/>
          </a:prstGeom>
        </p:spPr>
        <p:txBody>
          <a:bodyPr lIns="0" tIns="0" rIns="0" bIns="0">
            <a:noAutofit/>
          </a:bodyPr>
          <a:lstStyle/>
          <a:p>
            <a:r>
              <a:rPr lang="ca-ES-valencia" sz="1400" b="0" strike="noStrike" spc="-1">
                <a:latin typeface="Times New Roman"/>
              </a:rPr>
              <a:t>&lt;fecha/hora&gt;</a:t>
            </a:r>
          </a:p>
        </p:txBody>
      </p:sp>
      <p:sp>
        <p:nvSpPr>
          <p:cNvPr id="3" name="PlaceHolder 4"/>
          <p:cNvSpPr>
            <a:spLocks noGrp="1"/>
          </p:cNvSpPr>
          <p:nvPr>
            <p:ph type="ftr"/>
          </p:nvPr>
        </p:nvSpPr>
        <p:spPr>
          <a:xfrm>
            <a:off x="4596118" y="6887160"/>
            <a:ext cx="4259665" cy="521280"/>
          </a:xfrm>
          <a:prstGeom prst="rect">
            <a:avLst/>
          </a:prstGeom>
        </p:spPr>
        <p:txBody>
          <a:bodyPr lIns="0" tIns="0" rIns="0" bIns="0">
            <a:noAutofit/>
          </a:bodyPr>
          <a:lstStyle/>
          <a:p>
            <a:pPr algn="ctr"/>
            <a:r>
              <a:rPr lang="ca-ES-valencia" sz="1400" b="0" strike="noStrike" spc="-1">
                <a:latin typeface="Times New Roman"/>
              </a:rPr>
              <a:t>&lt;pie de página&gt;</a:t>
            </a:r>
          </a:p>
        </p:txBody>
      </p:sp>
      <p:sp>
        <p:nvSpPr>
          <p:cNvPr id="4" name="PlaceHolder 5"/>
          <p:cNvSpPr>
            <a:spLocks noGrp="1"/>
          </p:cNvSpPr>
          <p:nvPr>
            <p:ph type="sldNum"/>
          </p:nvPr>
        </p:nvSpPr>
        <p:spPr>
          <a:xfrm>
            <a:off x="9635721" y="6887160"/>
            <a:ext cx="3130793" cy="521280"/>
          </a:xfrm>
          <a:prstGeom prst="rect">
            <a:avLst/>
          </a:prstGeom>
        </p:spPr>
        <p:txBody>
          <a:bodyPr lIns="0" tIns="0" rIns="0" bIns="0">
            <a:noAutofit/>
          </a:bodyPr>
          <a:lstStyle/>
          <a:p>
            <a:pPr algn="r"/>
            <a:fld id="{7B21FBF6-3B62-4BFC-A5BE-C64AE187870C}" type="slidenum">
              <a:rPr lang="ca-ES-valencia" sz="1400" b="0" strike="noStrike" spc="-1">
                <a:latin typeface="Times New Roman"/>
              </a:rPr>
              <a:t>‹Nº›</a:t>
            </a:fld>
            <a:endParaRPr lang="ca-ES-valencia"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32000" indent="-324000" algn="l" defTabSz="914400" rtl="0" eaLnBrk="1" latinLnBrk="0" hangingPunct="1">
        <a:lnSpc>
          <a:spcPct val="90000"/>
        </a:lnSpc>
        <a:spcBef>
          <a:spcPts val="1414"/>
        </a:spcBef>
        <a:buClr>
          <a:srgbClr val="000000"/>
        </a:buClr>
        <a:buSzPct val="45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abora.gva.es/documents/166000883/173033532/Corresponsabilidad+CECE-+LABORA/64c8033c-2854-4e31-98ef-c8e513a3e4d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ogv.gva.es/datos/2020/07/28/pdf/2020_6105.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ontrataciondelestado.es/wps/wcm/connect/c8767776-e19f-46c8-827b-b165368b97ea/DOC20201230125047Anexos+IX+-+XI.pdf?MOD=AJPER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vaoberta.gva.es/documents/7843050/175108682/Convenio+de+encomienda+de+gesti%C3%B3n+por+el+que+la+Generalitat%2C%20a+trav%C3%A9s+de+Conselleria+de+Justicia%2C%20Interior+y+Administraci%C3%B3n+P%C3%BAblica%2C%20encarga+al+Ministerio+del+Interior%2C%20la+seguridad+en+los+edificios+de+la+Administraci%C3%B3n+de+Justicia+en+la+CV./c2da0ed1-ed1c-407d-b4fd-1ab21677fbe5"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2132815" y="4426744"/>
            <a:ext cx="9071640" cy="2339102"/>
          </a:xfrm>
          <a:prstGeom prst="rect">
            <a:avLst/>
          </a:prstGeom>
          <a:noFill/>
          <a:ln>
            <a:noFill/>
          </a:ln>
        </p:spPr>
        <p:txBody>
          <a:bodyPr lIns="0" tIns="0" rIns="0" bIns="0" anchor="ctr">
            <a:spAutoFit/>
          </a:bodyPr>
          <a:lstStyle/>
          <a:p>
            <a:pPr algn="ctr"/>
            <a:r>
              <a:rPr lang="es-ES" sz="2400" spc="-1" dirty="0">
                <a:solidFill>
                  <a:schemeClr val="tx2">
                    <a:lumMod val="75000"/>
                  </a:schemeClr>
                </a:solidFill>
              </a:rPr>
              <a:t>SESIÓN INFORMATIVA. ROLES EN EL ÁMBITO DE LA PROTECCIÓN DE DATOS PERSONALES: RESPONSABLES, CORRESPONSABLES, ENCARGADOS Y DELEGADOS DE PROTECCIÓN DE DATOS</a:t>
            </a:r>
          </a:p>
          <a:p>
            <a:pPr algn="ctr"/>
            <a:endParaRPr lang="ca-ES-valencia" sz="2400" spc="-1" dirty="0">
              <a:solidFill>
                <a:schemeClr val="tx2">
                  <a:lumMod val="75000"/>
                </a:schemeClr>
              </a:solidFill>
              <a:latin typeface="Arial"/>
            </a:endParaRPr>
          </a:p>
          <a:p>
            <a:pPr lvl="1" algn="ctr"/>
            <a:r>
              <a:rPr lang="ca-ES-valencia" sz="3200" spc="-1" dirty="0">
                <a:solidFill>
                  <a:schemeClr val="tx2">
                    <a:lumMod val="75000"/>
                  </a:schemeClr>
                </a:solidFill>
                <a:latin typeface="Arial"/>
              </a:rPr>
              <a:t>Matinal IVAP      </a:t>
            </a:r>
            <a:r>
              <a:rPr lang="ca-ES-valencia" sz="3200" spc="-1" dirty="0" err="1">
                <a:solidFill>
                  <a:schemeClr val="tx2">
                    <a:lumMod val="75000"/>
                  </a:schemeClr>
                </a:solidFill>
                <a:latin typeface="Arial"/>
              </a:rPr>
              <a:t>Septiembre</a:t>
            </a:r>
            <a:r>
              <a:rPr lang="ca-ES-valencia" sz="3200" spc="-1" dirty="0">
                <a:solidFill>
                  <a:schemeClr val="tx2">
                    <a:lumMod val="75000"/>
                  </a:schemeClr>
                </a:solidFill>
                <a:latin typeface="Arial"/>
              </a:rPr>
              <a:t> de 2022</a:t>
            </a:r>
          </a:p>
        </p:txBody>
      </p:sp>
      <p:sp>
        <p:nvSpPr>
          <p:cNvPr id="42" name="CustomShape 2"/>
          <p:cNvSpPr/>
          <p:nvPr/>
        </p:nvSpPr>
        <p:spPr>
          <a:xfrm>
            <a:off x="2183935" y="1476360"/>
            <a:ext cx="9020520" cy="2981160"/>
          </a:xfrm>
          <a:custGeom>
            <a:avLst/>
            <a:gdLst/>
            <a:ahLst/>
            <a:cxnLst/>
            <a:rect l="0" t="0" r="r" b="b"/>
            <a:pathLst>
              <a:path w="25059" h="8283">
                <a:moveTo>
                  <a:pt x="1380" y="0"/>
                </a:moveTo>
                <a:cubicBezTo>
                  <a:pt x="690" y="0"/>
                  <a:pt x="0" y="690"/>
                  <a:pt x="0" y="1380"/>
                </a:cubicBezTo>
                <a:lnTo>
                  <a:pt x="0" y="6901"/>
                </a:lnTo>
                <a:cubicBezTo>
                  <a:pt x="0" y="7591"/>
                  <a:pt x="690" y="8282"/>
                  <a:pt x="1380" y="8282"/>
                </a:cubicBezTo>
                <a:lnTo>
                  <a:pt x="23677" y="8282"/>
                </a:lnTo>
                <a:cubicBezTo>
                  <a:pt x="24367" y="8282"/>
                  <a:pt x="25058" y="7591"/>
                  <a:pt x="25058" y="6901"/>
                </a:cubicBezTo>
                <a:lnTo>
                  <a:pt x="25058" y="1380"/>
                </a:lnTo>
                <a:cubicBezTo>
                  <a:pt x="25058" y="690"/>
                  <a:pt x="24367" y="0"/>
                  <a:pt x="23677" y="0"/>
                </a:cubicBezTo>
                <a:lnTo>
                  <a:pt x="1380" y="0"/>
                </a:lnTo>
              </a:path>
            </a:pathLst>
          </a:custGeom>
          <a:solidFill>
            <a:srgbClr val="FFFFFF"/>
          </a:solidFill>
          <a:ln>
            <a:solidFill>
              <a:srgbClr val="FFFFFF"/>
            </a:solidFill>
          </a:ln>
        </p:spPr>
        <p:style>
          <a:lnRef idx="0">
            <a:scrgbClr r="0" g="0" b="0"/>
          </a:lnRef>
          <a:fillRef idx="0">
            <a:scrgbClr r="0" g="0" b="0"/>
          </a:fillRef>
          <a:effectRef idx="0">
            <a:scrgbClr r="0" g="0" b="0"/>
          </a:effectRef>
          <a:fontRef idx="minor"/>
        </p:style>
      </p:sp>
      <p:pic>
        <p:nvPicPr>
          <p:cNvPr id="43" name="Imagen 42"/>
          <p:cNvPicPr/>
          <p:nvPr/>
        </p:nvPicPr>
        <p:blipFill>
          <a:blip r:embed="rId2"/>
          <a:stretch/>
        </p:blipFill>
        <p:spPr>
          <a:xfrm>
            <a:off x="8285935" y="1476360"/>
            <a:ext cx="2706120" cy="1641960"/>
          </a:xfrm>
          <a:prstGeom prst="rect">
            <a:avLst/>
          </a:prstGeom>
          <a:ln>
            <a:noFill/>
          </a:ln>
        </p:spPr>
      </p:pic>
      <p:pic>
        <p:nvPicPr>
          <p:cNvPr id="44" name="Imagen 43"/>
          <p:cNvPicPr/>
          <p:nvPr/>
        </p:nvPicPr>
        <p:blipFill>
          <a:blip r:embed="rId3"/>
          <a:stretch/>
        </p:blipFill>
        <p:spPr>
          <a:xfrm>
            <a:off x="1997664" y="921420"/>
            <a:ext cx="5321520" cy="275184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Responsable del tratamiento</a:t>
            </a:r>
            <a:endParaRPr lang="es-ES" sz="4000" spc="-1" dirty="0">
              <a:solidFill>
                <a:srgbClr val="C00000"/>
              </a:solidFill>
              <a:latin typeface="Arial"/>
            </a:endParaRPr>
          </a:p>
        </p:txBody>
      </p:sp>
      <p:sp>
        <p:nvSpPr>
          <p:cNvPr id="49" name="TextShape 2"/>
          <p:cNvSpPr txBox="1"/>
          <p:nvPr/>
        </p:nvSpPr>
        <p:spPr>
          <a:xfrm>
            <a:off x="465534" y="1616031"/>
            <a:ext cx="12508706" cy="6124754"/>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rPr>
              <a:t>Unidad de protección de datos.</a:t>
            </a:r>
          </a:p>
          <a:p>
            <a:pPr marL="266760" algn="just">
              <a:spcBef>
                <a:spcPts val="600"/>
              </a:spcBef>
              <a:spcAft>
                <a:spcPts val="600"/>
              </a:spcAft>
              <a:buClr>
                <a:srgbClr val="000000"/>
              </a:buClr>
              <a:buSzPct val="100000"/>
            </a:pPr>
            <a:r>
              <a:rPr lang="es-ES" sz="2800" spc="-1" dirty="0"/>
              <a:t>Llevará a cabo en cada Conselleria o entidad del SPI las funciones de gestión y coordinación general en materia de protección de datos, como elaborar la política de protección de datos, instrucciones y modelos; Asesorar a los órganos y unidades en la identificación y análisis de los riesgos; mantener actualizado el Registro de Actividades de Tratamiento y publicarlo; coordinar y gestionar el cumplimiento del deber de informar a la ciudadanía; comprobar las disposiciones, actos administrativos y convenios; tramitar y coordinar las solicitudes de ejercicio de derechos de protección de datos; gestionar las violaciones de la seguridad de los datos personales y realizar auditorías internas.</a:t>
            </a: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752695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Corresponsabilidad</a:t>
            </a:r>
            <a:endParaRPr lang="es-ES" sz="4000" spc="-1" dirty="0">
              <a:solidFill>
                <a:srgbClr val="C00000"/>
              </a:solidFill>
              <a:latin typeface="Arial"/>
            </a:endParaRPr>
          </a:p>
        </p:txBody>
      </p:sp>
      <p:sp>
        <p:nvSpPr>
          <p:cNvPr id="49" name="TextShape 2"/>
          <p:cNvSpPr txBox="1"/>
          <p:nvPr/>
        </p:nvSpPr>
        <p:spPr>
          <a:xfrm>
            <a:off x="465534" y="1616031"/>
            <a:ext cx="12508706" cy="6555641"/>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rPr>
              <a:t>Concepto</a:t>
            </a:r>
          </a:p>
          <a:p>
            <a:pPr marL="266760" algn="just">
              <a:spcBef>
                <a:spcPts val="600"/>
              </a:spcBef>
              <a:spcAft>
                <a:spcPts val="600"/>
              </a:spcAft>
              <a:buClr>
                <a:srgbClr val="000000"/>
              </a:buClr>
              <a:buSzPct val="100000"/>
            </a:pPr>
            <a:r>
              <a:rPr lang="es-ES" sz="3200" spc="-1" dirty="0">
                <a:latin typeface="Arial"/>
              </a:rPr>
              <a:t>La corresponsabilidad se produce cuando varias consellerias o entidades participan en un mismo tratamiento de datos personales.</a:t>
            </a:r>
          </a:p>
          <a:p>
            <a:pPr marL="266760" algn="just">
              <a:spcBef>
                <a:spcPts val="600"/>
              </a:spcBef>
              <a:spcAft>
                <a:spcPts val="600"/>
              </a:spcAft>
              <a:buClr>
                <a:srgbClr val="000000"/>
              </a:buClr>
              <a:buSzPct val="100000"/>
            </a:pPr>
            <a:r>
              <a:rPr lang="es-ES" sz="3200" spc="-1" dirty="0">
                <a:latin typeface="Arial"/>
              </a:rPr>
              <a:t>El </a:t>
            </a:r>
            <a:r>
              <a:rPr lang="es-ES" sz="3200" b="1" spc="-1" dirty="0">
                <a:latin typeface="Arial"/>
              </a:rPr>
              <a:t>criterio general </a:t>
            </a:r>
            <a:r>
              <a:rPr lang="es-ES" sz="3200" spc="-1" dirty="0">
                <a:latin typeface="Arial"/>
              </a:rPr>
              <a:t>para que exista una corresponsabilidad es la participación conjunta de dos o más entidades en la determinación de los propósitos y medios de una operación de tratamiento.</a:t>
            </a:r>
          </a:p>
          <a:p>
            <a:pPr marL="266760" algn="just">
              <a:spcBef>
                <a:spcPts val="600"/>
              </a:spcBef>
              <a:spcAft>
                <a:spcPts val="600"/>
              </a:spcAft>
              <a:buClr>
                <a:srgbClr val="000000"/>
              </a:buClr>
              <a:buSzPct val="100000"/>
            </a:pPr>
            <a:r>
              <a:rPr lang="es-ES" sz="3200" spc="-1" dirty="0">
                <a:latin typeface="Arial"/>
              </a:rPr>
              <a:t>Deberán </a:t>
            </a:r>
            <a:r>
              <a:rPr lang="es-ES" sz="3200" b="1" spc="-1" dirty="0">
                <a:latin typeface="Arial"/>
              </a:rPr>
              <a:t>formalizar un acuerdo</a:t>
            </a:r>
            <a:r>
              <a:rPr lang="es-ES" sz="3200" spc="-1" dirty="0">
                <a:latin typeface="Arial"/>
              </a:rPr>
              <a:t>, en el que se expresen las obligaciones de cada parte, y la forma en la que los interesados serán informados, así como el punto de contacto para ejercitar los derechos de los ciudadanos.</a:t>
            </a:r>
          </a:p>
          <a:p>
            <a:pPr marL="266760" algn="just">
              <a:spcBef>
                <a:spcPts val="600"/>
              </a:spcBef>
              <a:spcAft>
                <a:spcPts val="600"/>
              </a:spcAft>
              <a:buClr>
                <a:srgbClr val="000000"/>
              </a:buClr>
              <a:buSzPct val="100000"/>
            </a:pPr>
            <a:r>
              <a:rPr lang="es-ES" sz="3200" spc="-1" dirty="0">
                <a:latin typeface="Arial"/>
              </a:rPr>
              <a:t> </a:t>
            </a: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2442238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Corresponsabilidad</a:t>
            </a:r>
            <a:endParaRPr lang="es-ES" sz="4000" spc="-1" dirty="0">
              <a:solidFill>
                <a:srgbClr val="C00000"/>
              </a:solidFill>
              <a:latin typeface="Arial"/>
            </a:endParaRPr>
          </a:p>
        </p:txBody>
      </p:sp>
      <p:sp>
        <p:nvSpPr>
          <p:cNvPr id="49" name="TextShape 2"/>
          <p:cNvSpPr txBox="1"/>
          <p:nvPr/>
        </p:nvSpPr>
        <p:spPr>
          <a:xfrm>
            <a:off x="465534" y="1459914"/>
            <a:ext cx="12508706" cy="7263527"/>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2400" spc="-1" dirty="0">
                <a:latin typeface="Arial"/>
                <a:hlinkClick r:id="rId2"/>
              </a:rPr>
              <a:t>DOCUMENTO DE CORRESPONSABILIDAD PROCEDIMIENTO PARA LA EVALUACIÓN Y ACREDITACIÓN DE DETERMINADAS UNIDADES DE COMPETENCIA PROFESIONAL, ADQUIRIDAS A TRAVÉS DE LA EXPERIENCIA LABORAL O DE VÍAS NO FORMALES DE FORMACIÓN</a:t>
            </a:r>
            <a:endParaRPr lang="es-ES" sz="2400" spc="-1" dirty="0">
              <a:latin typeface="Arial"/>
            </a:endParaRPr>
          </a:p>
          <a:p>
            <a:pPr marL="609660" indent="-3429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La Conselleria de Educación, Cultura y Deporte y LABORA realizan conjuntamente tratamientos de datos de carácter personal con un objetivo común, para las mismas finalidades, y utilizan el mismo sistema de información.</a:t>
            </a:r>
          </a:p>
          <a:p>
            <a:pPr marL="609660" indent="-3429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Tienen la consideración de corresponsables de los tratamientos de datos efectuados con la finalidad de acreditación y evaluación de la competencia profesional adquirida por experiencia laboral y formación no formal, puesto que en relación con el objeto del acuerdo, tratan datos de las mismas personas interesadas y se rigen por las reglas comunes de gestión de los datos que se detallan en el citado documento.</a:t>
            </a:r>
          </a:p>
          <a:p>
            <a:pPr marL="266760" algn="just">
              <a:spcBef>
                <a:spcPts val="600"/>
              </a:spcBef>
              <a:spcAft>
                <a:spcPts val="600"/>
              </a:spcAft>
              <a:buClr>
                <a:srgbClr val="000000"/>
              </a:buClr>
              <a:buSzPct val="100000"/>
            </a:pPr>
            <a:r>
              <a:rPr lang="es-ES" sz="3200" spc="-1" dirty="0">
                <a:latin typeface="Arial"/>
              </a:rPr>
              <a:t> </a:t>
            </a: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3"/>
          <a:stretch/>
        </p:blipFill>
        <p:spPr>
          <a:xfrm>
            <a:off x="8901794" y="59400"/>
            <a:ext cx="4392000" cy="1171440"/>
          </a:xfrm>
          <a:prstGeom prst="rect">
            <a:avLst/>
          </a:prstGeom>
          <a:ln>
            <a:noFill/>
          </a:ln>
        </p:spPr>
      </p:pic>
    </p:spTree>
    <p:extLst>
      <p:ext uri="{BB962C8B-B14F-4D97-AF65-F5344CB8AC3E}">
        <p14:creationId xmlns:p14="http://schemas.microsoft.com/office/powerpoint/2010/main" val="347831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Encargado del tratamiento</a:t>
            </a:r>
            <a:endParaRPr lang="es-ES" sz="4000" spc="-1" dirty="0">
              <a:solidFill>
                <a:srgbClr val="C00000"/>
              </a:solidFill>
              <a:latin typeface="Arial"/>
            </a:endParaRPr>
          </a:p>
        </p:txBody>
      </p:sp>
      <p:sp>
        <p:nvSpPr>
          <p:cNvPr id="49" name="TextShape 2"/>
          <p:cNvSpPr txBox="1"/>
          <p:nvPr/>
        </p:nvSpPr>
        <p:spPr>
          <a:xfrm>
            <a:off x="585788" y="1816753"/>
            <a:ext cx="12508706" cy="7540526"/>
          </a:xfrm>
          <a:prstGeom prst="rect">
            <a:avLst/>
          </a:prstGeom>
          <a:noFill/>
          <a:ln>
            <a:noFill/>
          </a:ln>
        </p:spPr>
        <p:txBody>
          <a:bodyPr wrap="square" lIns="0" tIns="0" rIns="0" bIns="0">
            <a:spAutoFit/>
          </a:bodyPr>
          <a:lstStyle/>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solidFill>
                  <a:schemeClr val="accent1"/>
                </a:solidFill>
                <a:latin typeface="Arial"/>
              </a:rPr>
              <a:t>Concepto</a:t>
            </a:r>
            <a:r>
              <a:rPr lang="es-ES" sz="3200" spc="-1" dirty="0">
                <a:latin typeface="Arial"/>
              </a:rPr>
              <a:t>. Art. 4 DEL RGPD. «encargado del tratamiento» o «encargado»: la persona física o jurídica, autoridad pública, servicio u otro organismo </a:t>
            </a:r>
            <a:r>
              <a:rPr lang="es-ES" sz="3200" b="1" spc="-1" dirty="0">
                <a:latin typeface="Arial"/>
              </a:rPr>
              <a:t>que trate datos personales por cuenta del responsable del tratamiento</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El artículo 28.1 del RGPD regula esta figura, indicando que el responsable elegirá un encargado que </a:t>
            </a:r>
            <a:r>
              <a:rPr lang="es-ES" sz="3200" b="1" spc="-1" dirty="0">
                <a:latin typeface="Arial"/>
              </a:rPr>
              <a:t>garantice la capacidad para aplicar las medidas</a:t>
            </a:r>
            <a:r>
              <a:rPr lang="es-ES" sz="3200" spc="-1" dirty="0">
                <a:latin typeface="Arial"/>
              </a:rPr>
              <a:t> técnicas y organizativas necesarias a las que hace referencia el reglamento.</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El responsable cede el tratamiento de los datos al encargado, pero sigue siendo el máximo responsable sobre los fines, medios y consecuencias del tratamiento de los datos</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1842863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Encargado de tratamiento</a:t>
            </a:r>
            <a:endParaRPr lang="es-ES" sz="4000" spc="-1" dirty="0">
              <a:solidFill>
                <a:srgbClr val="C00000"/>
              </a:solidFill>
              <a:latin typeface="Arial"/>
            </a:endParaRPr>
          </a:p>
        </p:txBody>
      </p:sp>
      <p:sp>
        <p:nvSpPr>
          <p:cNvPr id="49" name="TextShape 2"/>
          <p:cNvSpPr txBox="1"/>
          <p:nvPr/>
        </p:nvSpPr>
        <p:spPr>
          <a:xfrm>
            <a:off x="585788" y="1816753"/>
            <a:ext cx="12508706" cy="4770537"/>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Ejemplos de encargos de tratamiento de datos personales.</a:t>
            </a:r>
            <a:r>
              <a:rPr lang="es-ES" sz="3200" spc="-1" dirty="0">
                <a:latin typeface="Arial"/>
              </a:rPr>
              <a:t> </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Prestaciones de servicios y de gestiones al responsable por un tercero, que conllevan tratamiento de datos como la gestión de nóminas, la implementación de una aplicación informática, el encargo de realización de </a:t>
            </a:r>
            <a:r>
              <a:rPr lang="es-ES" sz="3200" spc="-1" dirty="0" err="1">
                <a:latin typeface="Arial"/>
              </a:rPr>
              <a:t>mailings</a:t>
            </a:r>
            <a:r>
              <a:rPr lang="es-ES" sz="3200" spc="-1" dirty="0">
                <a:latin typeface="Arial"/>
              </a:rPr>
              <a:t>, encuestas, servicio de notificación postal, colaboración en valoración de solicitudes de subvenciones, proyectos, etc.</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2515683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Encargado de tratamiento</a:t>
            </a:r>
            <a:endParaRPr lang="es-ES" sz="4000" spc="-1" dirty="0">
              <a:solidFill>
                <a:srgbClr val="C00000"/>
              </a:solidFill>
              <a:latin typeface="Arial"/>
            </a:endParaRPr>
          </a:p>
        </p:txBody>
      </p:sp>
      <p:sp>
        <p:nvSpPr>
          <p:cNvPr id="49" name="TextShape 2"/>
          <p:cNvSpPr txBox="1"/>
          <p:nvPr/>
        </p:nvSpPr>
        <p:spPr>
          <a:xfrm>
            <a:off x="465534" y="1437612"/>
            <a:ext cx="12508706" cy="7263527"/>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Formalización del encargo</a:t>
            </a:r>
            <a:r>
              <a:rPr lang="es-ES" sz="3200" spc="-1" dirty="0">
                <a:latin typeface="Arial"/>
              </a:rPr>
              <a:t>. </a:t>
            </a:r>
          </a:p>
          <a:p>
            <a:pPr marL="266760" algn="just">
              <a:spcBef>
                <a:spcPts val="600"/>
              </a:spcBef>
              <a:spcAft>
                <a:spcPts val="600"/>
              </a:spcAft>
              <a:buClr>
                <a:srgbClr val="000000"/>
              </a:buClr>
              <a:buSzPct val="100000"/>
            </a:pPr>
            <a:r>
              <a:rPr lang="es-ES" sz="2800" spc="-1" dirty="0">
                <a:latin typeface="Arial"/>
              </a:rPr>
              <a:t>Las relaciones entre el responsable y el encargado deben formalizarse en un </a:t>
            </a:r>
            <a:r>
              <a:rPr lang="es-ES" sz="2800" b="1" spc="-1" dirty="0">
                <a:latin typeface="Arial"/>
              </a:rPr>
              <a:t>contrato o en un acto jurídico </a:t>
            </a:r>
            <a:r>
              <a:rPr lang="es-ES" sz="2800" spc="-1" dirty="0">
                <a:latin typeface="Arial"/>
              </a:rPr>
              <a:t>que vincule al encargado respecto al responsable (art. 28 RGPD), debiendo preverse aspectos como:</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Objeto, duración, naturaleza y la finalidad del tratamiento</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Tipo de datos personales y categorías de interesados</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Obligación del encargado de tratar los datos personales únicamente siguiendo instrucciones documentadas del responsable</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Condiciones para que el responsable pueda dar su autorización previa, específica o general, a las subcontrataciones</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Asistencia al responsable, siempre que sea posible, en la atención al ejercicio de derechos de los interesados.</a:t>
            </a:r>
          </a:p>
          <a:p>
            <a:pPr marL="723960" indent="-457200" algn="just">
              <a:spcBef>
                <a:spcPts val="600"/>
              </a:spcBef>
              <a:spcAft>
                <a:spcPts val="600"/>
              </a:spcAft>
              <a:buClr>
                <a:srgbClr val="000000"/>
              </a:buClr>
              <a:buSzPct val="100000"/>
              <a:buFont typeface="Arial" panose="020B0604020202020204" pitchFamily="34" charset="0"/>
              <a:buChar char="•"/>
            </a:pPr>
            <a:endParaRPr lang="es-ES" sz="28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2262786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Encargado de tratamiento</a:t>
            </a:r>
            <a:endParaRPr lang="es-ES" sz="4000" spc="-1" dirty="0">
              <a:solidFill>
                <a:srgbClr val="C00000"/>
              </a:solidFill>
              <a:latin typeface="Arial"/>
            </a:endParaRPr>
          </a:p>
        </p:txBody>
      </p:sp>
      <p:sp>
        <p:nvSpPr>
          <p:cNvPr id="49" name="TextShape 2"/>
          <p:cNvSpPr txBox="1"/>
          <p:nvPr/>
        </p:nvSpPr>
        <p:spPr>
          <a:xfrm>
            <a:off x="465534" y="1437612"/>
            <a:ext cx="12508706" cy="5509200"/>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Obligaciones del encargado</a:t>
            </a:r>
            <a:r>
              <a:rPr lang="es-ES" sz="3200" spc="-1" dirty="0">
                <a:latin typeface="Arial"/>
              </a:rPr>
              <a:t>. </a:t>
            </a:r>
          </a:p>
          <a:p>
            <a:pPr marL="266760" algn="just">
              <a:spcBef>
                <a:spcPts val="600"/>
              </a:spcBef>
              <a:spcAft>
                <a:spcPts val="600"/>
              </a:spcAft>
              <a:buClr>
                <a:srgbClr val="000000"/>
              </a:buClr>
              <a:buSzPct val="100000"/>
            </a:pPr>
            <a:r>
              <a:rPr lang="es-ES" sz="2800" spc="-1" dirty="0">
                <a:latin typeface="Arial"/>
              </a:rPr>
              <a:t>En determinadas materias los encargados tienen obligaciones propias que establece el RGPD, que no se circunscriben al ámbito del contrato que los une al responsable, y que pueden ser supervisadas separadamente por las autoridades de protección de datos, como por ejemplo:</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Deben mantener un registro de actividades de tratamiento.</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Deben determinar las medidas de seguridad aplicables a los tratamientos que realizan.</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Deben designar a un Delegado de Protección de Datos en los casos previstos por el RGPD.</a:t>
            </a: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2786099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Encargado de tratamiento</a:t>
            </a:r>
            <a:endParaRPr lang="es-ES" sz="4000" spc="-1" dirty="0">
              <a:solidFill>
                <a:srgbClr val="C00000"/>
              </a:solidFill>
              <a:latin typeface="Arial"/>
            </a:endParaRPr>
          </a:p>
        </p:txBody>
      </p:sp>
      <p:sp>
        <p:nvSpPr>
          <p:cNvPr id="49" name="TextShape 2"/>
          <p:cNvSpPr txBox="1"/>
          <p:nvPr/>
        </p:nvSpPr>
        <p:spPr>
          <a:xfrm>
            <a:off x="585788" y="1816753"/>
            <a:ext cx="12508706" cy="6955750"/>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2800" spc="-1" dirty="0">
                <a:solidFill>
                  <a:schemeClr val="accent1"/>
                </a:solidFill>
                <a:latin typeface="Arial"/>
              </a:rPr>
              <a:t>Supuesto específico de encargo a la DGTIC</a:t>
            </a:r>
          </a:p>
          <a:p>
            <a:pPr marL="266760" algn="just">
              <a:spcBef>
                <a:spcPts val="600"/>
              </a:spcBef>
              <a:spcAft>
                <a:spcPts val="600"/>
              </a:spcAft>
              <a:buClr>
                <a:srgbClr val="000000"/>
              </a:buClr>
              <a:buSzPct val="100000"/>
            </a:pPr>
            <a:endParaRPr lang="es-ES" sz="2800" spc="-1" dirty="0">
              <a:solidFill>
                <a:schemeClr val="accent1"/>
              </a:solidFill>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solidFill>
                  <a:schemeClr val="accent1"/>
                </a:solidFill>
                <a:latin typeface="Arial"/>
              </a:rPr>
              <a:t>Artículo 33.5 de la Ley orgánica 3/2018: </a:t>
            </a:r>
            <a:r>
              <a:rPr lang="es-ES" sz="2800" spc="-1" dirty="0">
                <a:latin typeface="Arial"/>
              </a:rPr>
              <a:t>Prevé la posibilidad de atribuir competencias propias de un encargado del tratamiento a un determinado órgano de la administración públicas mediante la adopción de una norma reguladora de dichas competencias. </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solidFill>
                  <a:schemeClr val="accent1"/>
                </a:solidFill>
                <a:latin typeface="Arial"/>
                <a:hlinkClick r:id="rId2"/>
              </a:rPr>
              <a:t>Decreto 80/2020, de 24 de julio, del Consell</a:t>
            </a:r>
            <a:r>
              <a:rPr lang="es-ES" sz="2800" spc="-1" dirty="0">
                <a:latin typeface="Arial"/>
              </a:rPr>
              <a:t>, de atribución al centro directivo con competencias horizontales en tecnologías de la información y las comunicaciones del encargo del tratamiento de datos personales de los departamentos y los organismos autónomos (OOAA) de la Administración de la Generalitat.</a:t>
            </a:r>
          </a:p>
          <a:p>
            <a:pPr marL="723960" indent="-457200" algn="just">
              <a:spcBef>
                <a:spcPts val="600"/>
              </a:spcBef>
              <a:spcAft>
                <a:spcPts val="600"/>
              </a:spcAft>
              <a:buClr>
                <a:srgbClr val="000000"/>
              </a:buClr>
              <a:buSzPct val="100000"/>
              <a:buFont typeface="Arial" panose="020B0604020202020204" pitchFamily="34" charset="0"/>
              <a:buChar char="•"/>
            </a:pPr>
            <a:endParaRPr lang="es-ES" sz="28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3"/>
          <a:stretch/>
        </p:blipFill>
        <p:spPr>
          <a:xfrm>
            <a:off x="8901794" y="59400"/>
            <a:ext cx="4392000" cy="1171440"/>
          </a:xfrm>
          <a:prstGeom prst="rect">
            <a:avLst/>
          </a:prstGeom>
          <a:ln>
            <a:noFill/>
          </a:ln>
        </p:spPr>
      </p:pic>
    </p:spTree>
    <p:extLst>
      <p:ext uri="{BB962C8B-B14F-4D97-AF65-F5344CB8AC3E}">
        <p14:creationId xmlns:p14="http://schemas.microsoft.com/office/powerpoint/2010/main" val="2825996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Encargado de tratamiento</a:t>
            </a:r>
            <a:endParaRPr lang="es-ES" sz="4000" spc="-1" dirty="0">
              <a:solidFill>
                <a:srgbClr val="C00000"/>
              </a:solidFill>
              <a:latin typeface="Arial"/>
            </a:endParaRPr>
          </a:p>
        </p:txBody>
      </p:sp>
      <p:sp>
        <p:nvSpPr>
          <p:cNvPr id="49" name="TextShape 2"/>
          <p:cNvSpPr txBox="1"/>
          <p:nvPr/>
        </p:nvSpPr>
        <p:spPr>
          <a:xfrm>
            <a:off x="351613" y="1616031"/>
            <a:ext cx="12508706" cy="6801862"/>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2800" spc="-1" dirty="0">
                <a:solidFill>
                  <a:schemeClr val="accent1"/>
                </a:solidFill>
                <a:latin typeface="Arial"/>
              </a:rPr>
              <a:t>DGTIC. Distribución de roles.</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Las funciones de </a:t>
            </a:r>
            <a:r>
              <a:rPr lang="es-ES" sz="2800" b="1" spc="-1" dirty="0">
                <a:latin typeface="Arial"/>
              </a:rPr>
              <a:t>responsable del tratamiento</a:t>
            </a:r>
            <a:r>
              <a:rPr lang="es-ES" sz="2800" spc="-1" dirty="0">
                <a:latin typeface="Arial"/>
              </a:rPr>
              <a:t>, en el modelo organizativo de la función informática de la Generalitat, son desempeñadas por los departamentos y OOAA, en el ejercicio de sus competencias cuando deciden sobre la necesidad de recopilar y tratar datos personales.</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El centro directivo en tecnologías de la información y las comunicaciones, en la actualidad la DGTIC, es la que asume las competencias de implantar las soluciones y servicios tecnológicos para tratar esos datos.</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Desde el prisma de la normativa de protección de datos esta situación se traduce en que los departamentos y los OOAA son los «responsables del tratamiento» y la DGTIC es la «encargada del tratamiento».</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1893425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Encargado de tratamiento</a:t>
            </a:r>
            <a:endParaRPr lang="es-ES" sz="4000" spc="-1" dirty="0">
              <a:solidFill>
                <a:srgbClr val="C00000"/>
              </a:solidFill>
              <a:latin typeface="Arial"/>
            </a:endParaRPr>
          </a:p>
        </p:txBody>
      </p:sp>
      <p:sp>
        <p:nvSpPr>
          <p:cNvPr id="49" name="TextShape 2"/>
          <p:cNvSpPr txBox="1"/>
          <p:nvPr/>
        </p:nvSpPr>
        <p:spPr>
          <a:xfrm>
            <a:off x="465534" y="1749846"/>
            <a:ext cx="12508706" cy="7017306"/>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2800" spc="-1" dirty="0">
                <a:solidFill>
                  <a:schemeClr val="accent1"/>
                </a:solidFill>
                <a:latin typeface="Arial"/>
              </a:rPr>
              <a:t>Contratos que conlleven tratamiento de datos personales por el contratista (DA 25ª Ley 9/2017, de 8 de noviembre, de Contratos del Sector Público)</a:t>
            </a:r>
            <a:r>
              <a:rPr lang="es-ES" sz="2800" spc="-1" dirty="0">
                <a:latin typeface="Arial"/>
              </a:rPr>
              <a:t>.</a:t>
            </a:r>
          </a:p>
          <a:p>
            <a:pPr marL="266760" algn="just">
              <a:spcBef>
                <a:spcPts val="600"/>
              </a:spcBef>
              <a:spcAft>
                <a:spcPts val="600"/>
              </a:spcAft>
              <a:buClr>
                <a:srgbClr val="000000"/>
              </a:buClr>
              <a:buSzPct val="100000"/>
            </a:pPr>
            <a:r>
              <a:rPr lang="es-ES" sz="2800" spc="-1" dirty="0">
                <a:latin typeface="Arial"/>
              </a:rPr>
              <a:t> </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En los contratos de servicio, u otros tipos de contratos que conlleven tratamientos de datos, las condiciones del encargo se recogerán en la licitación, conforme a los </a:t>
            </a:r>
            <a:r>
              <a:rPr lang="es-ES" sz="2800" b="1" spc="-1" dirty="0">
                <a:latin typeface="Arial"/>
              </a:rPr>
              <a:t>pliegos tipos </a:t>
            </a:r>
            <a:r>
              <a:rPr lang="es-ES" sz="2800" spc="-1" dirty="0">
                <a:latin typeface="Arial"/>
              </a:rPr>
              <a:t>de la consellerias y entidades del SPI, que deben recoger un anexo específico con este contenido ( ver art. 122 Ley 9/2017). </a:t>
            </a:r>
            <a:r>
              <a:rPr lang="es-ES" sz="2800" spc="-1" dirty="0">
                <a:latin typeface="Arial"/>
                <a:hlinkClick r:id="rId2"/>
              </a:rPr>
              <a:t>Ejemplo</a:t>
            </a:r>
            <a:r>
              <a:rPr lang="es-ES" sz="2800" spc="-1" dirty="0">
                <a:latin typeface="Arial"/>
              </a:rPr>
              <a:t>.</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En los </a:t>
            </a:r>
            <a:r>
              <a:rPr lang="es-ES" sz="2800" b="1" spc="-1" dirty="0">
                <a:latin typeface="Arial"/>
              </a:rPr>
              <a:t>contratos menores </a:t>
            </a:r>
            <a:r>
              <a:rPr lang="es-ES" sz="2800" spc="-1" dirty="0">
                <a:latin typeface="Arial"/>
              </a:rPr>
              <a:t>se deberá formalizar un documento de encargo. Ver en </a:t>
            </a:r>
            <a:r>
              <a:rPr lang="es-ES" sz="2800" i="1" spc="-1" dirty="0">
                <a:latin typeface="Arial"/>
              </a:rPr>
              <a:t>FUNCION@ “Protección de datos”</a:t>
            </a:r>
            <a:r>
              <a:rPr lang="es-ES" sz="2800" spc="-1" dirty="0">
                <a:latin typeface="Arial"/>
              </a:rPr>
              <a:t> las “Recomendaciones contratos menores”.</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3"/>
          <a:stretch/>
        </p:blipFill>
        <p:spPr>
          <a:xfrm>
            <a:off x="8901794" y="59400"/>
            <a:ext cx="4392000" cy="1171440"/>
          </a:xfrm>
          <a:prstGeom prst="rect">
            <a:avLst/>
          </a:prstGeom>
          <a:ln>
            <a:noFill/>
          </a:ln>
        </p:spPr>
      </p:pic>
    </p:spTree>
    <p:extLst>
      <p:ext uri="{BB962C8B-B14F-4D97-AF65-F5344CB8AC3E}">
        <p14:creationId xmlns:p14="http://schemas.microsoft.com/office/powerpoint/2010/main" val="250332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6192625"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Objetivos</a:t>
            </a:r>
            <a:endParaRPr lang="es-ES" sz="4000" spc="-1" dirty="0">
              <a:solidFill>
                <a:srgbClr val="C00000"/>
              </a:solidFill>
              <a:latin typeface="Arial"/>
            </a:endParaRPr>
          </a:p>
        </p:txBody>
      </p:sp>
      <p:sp>
        <p:nvSpPr>
          <p:cNvPr id="49" name="TextShape 2"/>
          <p:cNvSpPr txBox="1"/>
          <p:nvPr/>
        </p:nvSpPr>
        <p:spPr>
          <a:xfrm>
            <a:off x="585788" y="1816753"/>
            <a:ext cx="12508706" cy="5078313"/>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2800" b="1" spc="-1" dirty="0">
                <a:latin typeface="Arial"/>
              </a:rPr>
              <a:t>Conocimiento de los roles </a:t>
            </a:r>
            <a:r>
              <a:rPr lang="es-ES" sz="2800" spc="-1" dirty="0">
                <a:latin typeface="Arial"/>
              </a:rPr>
              <a:t>en materia de protección de datos personales en la Generalitat:</a:t>
            </a:r>
          </a:p>
          <a:p>
            <a:pPr marL="781110" indent="-514350" algn="just">
              <a:spcBef>
                <a:spcPts val="600"/>
              </a:spcBef>
              <a:spcAft>
                <a:spcPts val="600"/>
              </a:spcAft>
              <a:buClr>
                <a:srgbClr val="000000"/>
              </a:buClr>
              <a:buSzPct val="100000"/>
              <a:buFont typeface="+mj-lt"/>
              <a:buAutoNum type="arabicPeriod"/>
            </a:pPr>
            <a:r>
              <a:rPr lang="es-ES" sz="2800" spc="-1" dirty="0">
                <a:latin typeface="Arial"/>
              </a:rPr>
              <a:t>Responsables en materia de protección de datos. Las Consellerias y las entidades de su sector público instrumental (SPI). </a:t>
            </a:r>
          </a:p>
          <a:p>
            <a:pPr marL="781110" indent="-514350" algn="just">
              <a:spcBef>
                <a:spcPts val="600"/>
              </a:spcBef>
              <a:spcAft>
                <a:spcPts val="600"/>
              </a:spcAft>
              <a:buClr>
                <a:srgbClr val="000000"/>
              </a:buClr>
              <a:buSzPct val="100000"/>
              <a:buFont typeface="+mj-lt"/>
              <a:buAutoNum type="arabicPeriod"/>
            </a:pPr>
            <a:r>
              <a:rPr lang="es-ES" sz="2800" spc="-1" dirty="0">
                <a:latin typeface="Arial"/>
              </a:rPr>
              <a:t>Corresponsabilidad. Coordinación de las Consellerias y de las entidades del SPI, y con entidades externas.</a:t>
            </a:r>
          </a:p>
          <a:p>
            <a:pPr marL="781110" indent="-514350" algn="just">
              <a:spcBef>
                <a:spcPts val="600"/>
              </a:spcBef>
              <a:spcAft>
                <a:spcPts val="600"/>
              </a:spcAft>
              <a:buClr>
                <a:srgbClr val="000000"/>
              </a:buClr>
              <a:buSzPct val="100000"/>
              <a:buFont typeface="+mj-lt"/>
              <a:buAutoNum type="arabicPeriod"/>
            </a:pPr>
            <a:r>
              <a:rPr lang="es-ES" sz="2800" spc="-1" dirty="0">
                <a:latin typeface="Arial"/>
              </a:rPr>
              <a:t>Encargados del tratamiento. Instrumentación. Contratos, Delegaciones, Encomiendas, Encargos y Convenios de colaboración.</a:t>
            </a:r>
          </a:p>
          <a:p>
            <a:pPr marL="781110" indent="-514350" algn="just">
              <a:spcBef>
                <a:spcPts val="600"/>
              </a:spcBef>
              <a:spcAft>
                <a:spcPts val="600"/>
              </a:spcAft>
              <a:buClr>
                <a:srgbClr val="000000"/>
              </a:buClr>
              <a:buSzPct val="100000"/>
              <a:buFont typeface="+mj-lt"/>
              <a:buAutoNum type="arabicPeriod"/>
            </a:pPr>
            <a:r>
              <a:rPr lang="es-ES" sz="2800" spc="-1" dirty="0">
                <a:latin typeface="Arial"/>
              </a:rPr>
              <a:t>La Delegación de Protección de Datos de la Generalitat. </a:t>
            </a:r>
          </a:p>
          <a:p>
            <a:pPr marL="781110" indent="-514350" algn="just">
              <a:spcBef>
                <a:spcPts val="600"/>
              </a:spcBef>
              <a:spcAft>
                <a:spcPts val="600"/>
              </a:spcAft>
              <a:buClr>
                <a:srgbClr val="000000"/>
              </a:buClr>
              <a:buSzPct val="100000"/>
              <a:buFont typeface="+mj-lt"/>
              <a:buAutoNum type="arabicPeriod"/>
            </a:pPr>
            <a:r>
              <a:rPr lang="es-ES" sz="2800" spc="-1" dirty="0">
                <a:latin typeface="Arial"/>
              </a:rPr>
              <a:t>La Agencia Española de Protección de Datos. </a:t>
            </a:r>
          </a:p>
        </p:txBody>
      </p:sp>
      <p:pic>
        <p:nvPicPr>
          <p:cNvPr id="50" name="Imagen 49"/>
          <p:cNvPicPr/>
          <p:nvPr/>
        </p:nvPicPr>
        <p:blipFill>
          <a:blip r:embed="rId2"/>
          <a:stretch/>
        </p:blipFill>
        <p:spPr>
          <a:xfrm>
            <a:off x="8901794" y="59400"/>
            <a:ext cx="4392000" cy="1171440"/>
          </a:xfrm>
          <a:prstGeom prst="rect">
            <a:avLst/>
          </a:prstGeom>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Encargado de tratamiento</a:t>
            </a:r>
            <a:endParaRPr lang="es-ES" sz="4000" spc="-1" dirty="0">
              <a:solidFill>
                <a:srgbClr val="C00000"/>
              </a:solidFill>
              <a:latin typeface="Arial"/>
            </a:endParaRPr>
          </a:p>
        </p:txBody>
      </p:sp>
      <p:sp>
        <p:nvSpPr>
          <p:cNvPr id="49" name="TextShape 2"/>
          <p:cNvSpPr txBox="1"/>
          <p:nvPr/>
        </p:nvSpPr>
        <p:spPr>
          <a:xfrm>
            <a:off x="585788" y="1816753"/>
            <a:ext cx="12508706" cy="7171194"/>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2800" spc="-1" dirty="0">
                <a:solidFill>
                  <a:schemeClr val="accent1"/>
                </a:solidFill>
                <a:latin typeface="Arial"/>
              </a:rPr>
              <a:t>Otras figuras distintas a los contratos</a:t>
            </a:r>
            <a:r>
              <a:rPr lang="es-ES" sz="2800" spc="-1" dirty="0">
                <a:latin typeface="Arial"/>
              </a:rPr>
              <a:t>. </a:t>
            </a:r>
          </a:p>
          <a:p>
            <a:pPr marL="723960" indent="-457200" algn="just">
              <a:spcBef>
                <a:spcPts val="600"/>
              </a:spcBef>
              <a:spcAft>
                <a:spcPts val="600"/>
              </a:spcAft>
              <a:buClr>
                <a:srgbClr val="000000"/>
              </a:buClr>
              <a:buSzPct val="100000"/>
              <a:buFont typeface="Arial" panose="020B0604020202020204" pitchFamily="34" charset="0"/>
              <a:buChar char="•"/>
            </a:pPr>
            <a:endParaRPr lang="es-ES" sz="28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En las Encomiendas de gestión y Encargos a medios propios que conlleven tratamientos de datos, la entidad encomendada tendrá el carácter de encargada del tratamiento (art 11.2 Ley 40/2015 para las encomiendas).</a:t>
            </a:r>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t>Ejemplo encomienda:  </a:t>
            </a:r>
            <a:r>
              <a:rPr lang="es-ES" sz="2800" spc="-1" dirty="0">
                <a:hlinkClick r:id="rId2"/>
              </a:rPr>
              <a:t>encargo al Ministerio del Interior (Guardia Civil), de la seguridad en los edificios de la Administración de justicia en la Comunitat Valenciana</a:t>
            </a:r>
            <a:endParaRPr lang="es-ES" sz="2800" spc="-1" dirty="0"/>
          </a:p>
          <a:p>
            <a:pPr marL="723960" indent="-457200" algn="just">
              <a:spcBef>
                <a:spcPts val="600"/>
              </a:spcBef>
              <a:spcAft>
                <a:spcPts val="600"/>
              </a:spcAft>
              <a:buClr>
                <a:srgbClr val="000000"/>
              </a:buClr>
              <a:buSzPct val="100000"/>
              <a:buFont typeface="Arial" panose="020B0604020202020204" pitchFamily="34" charset="0"/>
              <a:buChar char="•"/>
            </a:pPr>
            <a:r>
              <a:rPr lang="es-ES" sz="2800" spc="-1" dirty="0">
                <a:latin typeface="Arial"/>
              </a:rPr>
              <a:t>Se debe instrumentar el documento exigido por el art. 28 RGPD. Ver en </a:t>
            </a:r>
            <a:r>
              <a:rPr lang="es-ES" sz="2800" i="1" spc="-1" dirty="0">
                <a:latin typeface="Arial"/>
              </a:rPr>
              <a:t>FUNCION@ “Protección de datos”</a:t>
            </a:r>
            <a:r>
              <a:rPr lang="es-ES" sz="2800" spc="-1" dirty="0">
                <a:latin typeface="Arial"/>
              </a:rPr>
              <a:t> el modelo “Encargado del tratamiento”.</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3"/>
          <a:stretch/>
        </p:blipFill>
        <p:spPr>
          <a:xfrm>
            <a:off x="8901794" y="59400"/>
            <a:ext cx="4392000" cy="1171440"/>
          </a:xfrm>
          <a:prstGeom prst="rect">
            <a:avLst/>
          </a:prstGeom>
          <a:ln>
            <a:noFill/>
          </a:ln>
        </p:spPr>
      </p:pic>
    </p:spTree>
    <p:extLst>
      <p:ext uri="{BB962C8B-B14F-4D97-AF65-F5344CB8AC3E}">
        <p14:creationId xmlns:p14="http://schemas.microsoft.com/office/powerpoint/2010/main" val="930525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Encargado de tratamiento</a:t>
            </a:r>
            <a:endParaRPr lang="es-ES" sz="4000" spc="-1" dirty="0">
              <a:solidFill>
                <a:srgbClr val="C00000"/>
              </a:solidFill>
              <a:latin typeface="Arial"/>
            </a:endParaRPr>
          </a:p>
        </p:txBody>
      </p:sp>
      <p:sp>
        <p:nvSpPr>
          <p:cNvPr id="49" name="TextShape 2"/>
          <p:cNvSpPr txBox="1"/>
          <p:nvPr/>
        </p:nvSpPr>
        <p:spPr>
          <a:xfrm>
            <a:off x="585788" y="1816753"/>
            <a:ext cx="12508706" cy="6555641"/>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Convenios de colaboración</a:t>
            </a:r>
            <a:r>
              <a:rPr lang="es-ES" sz="3200" spc="-1" dirty="0">
                <a:latin typeface="Arial"/>
              </a:rPr>
              <a:t>. </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Respecto al tratamiento de datos que conlleve la </a:t>
            </a:r>
            <a:r>
              <a:rPr lang="es-ES" sz="3200" b="1" spc="-1" dirty="0">
                <a:latin typeface="Arial"/>
              </a:rPr>
              <a:t>tramitación y aprobación del convenio</a:t>
            </a:r>
            <a:r>
              <a:rPr lang="es-ES" sz="3200" spc="-1" dirty="0">
                <a:latin typeface="Arial"/>
              </a:rPr>
              <a:t> (personas firmantes, etc.), cada parte será responsable independiente de sus datos.</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Respecto a los tratamientos de datos derivados de la </a:t>
            </a:r>
            <a:r>
              <a:rPr lang="es-ES" sz="3200" b="1" spc="-1" dirty="0">
                <a:latin typeface="Arial"/>
              </a:rPr>
              <a:t>ejecución del convenio</a:t>
            </a:r>
            <a:r>
              <a:rPr lang="es-ES" sz="3200" spc="-1" dirty="0">
                <a:latin typeface="Arial"/>
              </a:rPr>
              <a:t>, los roles dependerán en cada caso del contenido material de cada relación, y en función de ello se deberá incorporar bien un anexo de corresponsabilidad, de encargo de tratamiento, o el que corresponda.</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4027197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Encargado de tratamiento</a:t>
            </a:r>
            <a:endParaRPr lang="es-ES" sz="4000" spc="-1" dirty="0">
              <a:solidFill>
                <a:srgbClr val="C00000"/>
              </a:solidFill>
              <a:latin typeface="Arial"/>
            </a:endParaRPr>
          </a:p>
        </p:txBody>
      </p:sp>
      <p:sp>
        <p:nvSpPr>
          <p:cNvPr id="49" name="TextShape 2"/>
          <p:cNvSpPr txBox="1"/>
          <p:nvPr/>
        </p:nvSpPr>
        <p:spPr>
          <a:xfrm>
            <a:off x="362763" y="1526821"/>
            <a:ext cx="12508706" cy="7694414"/>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Delegaciones de competencia cuyo ejercicio conlleva tratamientos.</a:t>
            </a:r>
            <a:r>
              <a:rPr lang="es-ES" sz="3200" spc="-1" dirty="0">
                <a:latin typeface="Arial"/>
              </a:rPr>
              <a:t> </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En la delegación de competencia, entendida ésta como  la medida de la potestad atribuida a un órgano de la Administración, el órgano delegado ejerce la competencia, pero las decisiones relativas al citado ejercicio siguen siendo adoptadas por el órgano delegante.</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La delegación de competencias no supone alteración de la titularidad de la competencia, será revocable en cualquier momento.</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Por todo ello, el órgano delegante es el responsable del tratamiento, y el delegado el encargado.</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4157990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8021561"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Delegado de protección de datos</a:t>
            </a:r>
            <a:endParaRPr lang="es-ES" sz="4000" spc="-1" dirty="0">
              <a:solidFill>
                <a:srgbClr val="C00000"/>
              </a:solidFill>
              <a:latin typeface="Arial"/>
            </a:endParaRPr>
          </a:p>
        </p:txBody>
      </p:sp>
      <p:sp>
        <p:nvSpPr>
          <p:cNvPr id="49" name="TextShape 2"/>
          <p:cNvSpPr txBox="1"/>
          <p:nvPr/>
        </p:nvSpPr>
        <p:spPr>
          <a:xfrm>
            <a:off x="585788" y="1816753"/>
            <a:ext cx="12508706" cy="7509748"/>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Funciones DPD (art. 37 RGPD)</a:t>
            </a:r>
            <a:r>
              <a:rPr lang="es-ES" sz="3200" spc="-1" dirty="0">
                <a:latin typeface="Arial"/>
              </a:rPr>
              <a:t>. </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Informar y asesorar al responsable o al encargado y los/las trabajadores/as sobre las obligaciones que impone la normativa de protección de datos.</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Supervisar el cumplimiento de la normativa.</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Asesorar respecto a la evaluación de impacto relativa a la protección de datos.</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Ser el interlocutor/a del responsable con la Agencia Española de Protección de Datos (AEPD).</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2642502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8021561"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Delegado de protección de datos</a:t>
            </a:r>
            <a:endParaRPr lang="es-ES" sz="4000" spc="-1" dirty="0">
              <a:solidFill>
                <a:srgbClr val="C00000"/>
              </a:solidFill>
              <a:latin typeface="Arial"/>
            </a:endParaRPr>
          </a:p>
        </p:txBody>
      </p:sp>
      <p:sp>
        <p:nvSpPr>
          <p:cNvPr id="49" name="TextShape 2"/>
          <p:cNvSpPr txBox="1"/>
          <p:nvPr/>
        </p:nvSpPr>
        <p:spPr>
          <a:xfrm>
            <a:off x="465534" y="1504519"/>
            <a:ext cx="12508706" cy="8494633"/>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Posición DPD (art. 38 RGPD)</a:t>
            </a:r>
            <a:r>
              <a:rPr lang="es-ES" sz="3200" spc="-1" dirty="0">
                <a:latin typeface="Arial"/>
              </a:rPr>
              <a:t>. </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Debe garantizarse su participación en todas las cuestiones relativas a la protección de datos personales.</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Se le debe respaldar en el desempeño de sus funciones y facilitarle los recursos necesarios</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No debe recibir ninguna instrucción en lo que respecta al desempeño de dichas funciones ni puede ser destituido por el desempeño de sus funciones.</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Los interesados podrán ponerse en contacto con el DPD por cuestiones relativas al tratamiento de sus datos personales y al ejercicio de sus derechos al amparo del RGPD</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2191104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8021561"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Delegado de protección de datos</a:t>
            </a:r>
            <a:endParaRPr lang="es-ES" sz="4000" spc="-1" dirty="0">
              <a:solidFill>
                <a:srgbClr val="C00000"/>
              </a:solidFill>
              <a:latin typeface="Arial"/>
            </a:endParaRPr>
          </a:p>
        </p:txBody>
      </p:sp>
      <p:sp>
        <p:nvSpPr>
          <p:cNvPr id="49" name="TextShape 2"/>
          <p:cNvSpPr txBox="1"/>
          <p:nvPr/>
        </p:nvSpPr>
        <p:spPr>
          <a:xfrm>
            <a:off x="585788" y="1816753"/>
            <a:ext cx="12508706" cy="8186857"/>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El DPD en la Generalitat</a:t>
            </a:r>
            <a:r>
              <a:rPr lang="es-ES" sz="3200" spc="-1" dirty="0">
                <a:latin typeface="Arial"/>
              </a:rPr>
              <a:t>. </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La Administración de la Generalitat y su sector público instrumental tienen un DPD, conforme al artículo 13 del </a:t>
            </a:r>
            <a:r>
              <a:rPr lang="es-ES" sz="3200" b="1" spc="-1" dirty="0">
                <a:latin typeface="Arial"/>
              </a:rPr>
              <a:t>Decreto 179/2020, de 30 de octubre</a:t>
            </a:r>
            <a:r>
              <a:rPr lang="es-ES" sz="3200" spc="-1" dirty="0">
                <a:latin typeface="Arial"/>
              </a:rPr>
              <a:t>, del Consell, de aprobación del ROF Conselleria de Participación, Transparencia...</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La </a:t>
            </a:r>
            <a:r>
              <a:rPr lang="es-ES" sz="3200" b="1" spc="-1" dirty="0">
                <a:latin typeface="Arial"/>
              </a:rPr>
              <a:t>Orden 1/2021, de 20 de abril</a:t>
            </a:r>
            <a:r>
              <a:rPr lang="es-ES" sz="3200" spc="-1" dirty="0">
                <a:latin typeface="Arial"/>
              </a:rPr>
              <a:t>, de la Consellera de Participación, transparencia, … por la que se desarrolla el decreto anterior determina que se considerarán incluidos en el ámbito de las competencias del DPD los </a:t>
            </a:r>
            <a:r>
              <a:rPr lang="es-ES" sz="3200" b="1" spc="-1" dirty="0">
                <a:latin typeface="Arial"/>
              </a:rPr>
              <a:t>centros docentes y sanitarios</a:t>
            </a:r>
            <a:r>
              <a:rPr lang="es-ES" sz="3200" spc="-1" dirty="0">
                <a:latin typeface="Arial"/>
              </a:rPr>
              <a:t> titularidad de la administración de la Generalitat y su sector público instrumental.</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2664286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8021561"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Autoridades de control </a:t>
            </a:r>
            <a:endParaRPr lang="es-ES" sz="4000" spc="-1" dirty="0">
              <a:solidFill>
                <a:srgbClr val="C00000"/>
              </a:solidFill>
              <a:latin typeface="Arial"/>
            </a:endParaRPr>
          </a:p>
        </p:txBody>
      </p:sp>
      <p:sp>
        <p:nvSpPr>
          <p:cNvPr id="49" name="TextShape 2"/>
          <p:cNvSpPr txBox="1"/>
          <p:nvPr/>
        </p:nvSpPr>
        <p:spPr>
          <a:xfrm>
            <a:off x="585788" y="1816753"/>
            <a:ext cx="12508706" cy="7540526"/>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RGPD</a:t>
            </a:r>
            <a:r>
              <a:rPr lang="es-ES" sz="3200" spc="-1" dirty="0">
                <a:latin typeface="Arial"/>
              </a:rPr>
              <a:t>. </a:t>
            </a:r>
          </a:p>
          <a:p>
            <a:pPr marL="266760" algn="just">
              <a:spcBef>
                <a:spcPts val="600"/>
              </a:spcBef>
              <a:spcAft>
                <a:spcPts val="600"/>
              </a:spcAft>
              <a:buClr>
                <a:srgbClr val="000000"/>
              </a:buClr>
              <a:buSzPct val="100000"/>
            </a:pPr>
            <a:r>
              <a:rPr lang="es-ES" sz="3200" spc="-1" dirty="0">
                <a:latin typeface="Arial"/>
              </a:rPr>
              <a:t>El Reglamento (UE) 2016/679, en el Capítulo VI “Autoridades de control independientes”, determina que cada Estado miembro establecerá que sea responsabilidad de una o varias autoridades públicas independientes (en adelante “autoridad de control”) </a:t>
            </a:r>
            <a:r>
              <a:rPr lang="es-ES" sz="3200" b="1" spc="-1" dirty="0">
                <a:latin typeface="Arial"/>
              </a:rPr>
              <a:t>supervisar la aplicación del Reglamento </a:t>
            </a:r>
            <a:r>
              <a:rPr lang="es-ES" sz="3200" spc="-1" dirty="0">
                <a:latin typeface="Arial"/>
              </a:rPr>
              <a:t>(UE) 2016/679 de forma coherente en toda la Unión Europea, con el fin de proteger los derechos y las libertades fundamentales de las personas físicas en lo que respecta al tratamiento y de facilitar la libre circulación de datos personales en la Unión.</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4203306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8021561"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Autoridades de control </a:t>
            </a:r>
            <a:endParaRPr lang="es-ES" sz="4000" spc="-1" dirty="0">
              <a:solidFill>
                <a:srgbClr val="C00000"/>
              </a:solidFill>
              <a:latin typeface="Arial"/>
            </a:endParaRPr>
          </a:p>
        </p:txBody>
      </p:sp>
      <p:sp>
        <p:nvSpPr>
          <p:cNvPr id="49" name="TextShape 2"/>
          <p:cNvSpPr txBox="1"/>
          <p:nvPr/>
        </p:nvSpPr>
        <p:spPr>
          <a:xfrm>
            <a:off x="585788" y="1816753"/>
            <a:ext cx="12508706" cy="8032968"/>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La Agencia Española de Protección de Datos (AEPD)</a:t>
            </a:r>
            <a:r>
              <a:rPr lang="es-ES" sz="3200" spc="-1" dirty="0">
                <a:latin typeface="Arial"/>
              </a:rPr>
              <a:t>. </a:t>
            </a:r>
          </a:p>
          <a:p>
            <a:pPr marL="266760" algn="just">
              <a:spcBef>
                <a:spcPts val="600"/>
              </a:spcBef>
              <a:spcAft>
                <a:spcPts val="600"/>
              </a:spcAft>
              <a:buClr>
                <a:srgbClr val="000000"/>
              </a:buClr>
              <a:buSzPct val="100000"/>
            </a:pPr>
            <a:r>
              <a:rPr lang="es-ES" sz="3200" spc="-1" dirty="0">
                <a:latin typeface="Arial"/>
              </a:rPr>
              <a:t>La Ley Orgánica 3/2018, de 5 de diciembre, de Protección de Datos Personales y garantía de los derechos digitales define a la Agencia Española de Protección de Datos (AEPD) como la </a:t>
            </a:r>
            <a:r>
              <a:rPr lang="es-ES" sz="3200" b="1" spc="-1" dirty="0">
                <a:latin typeface="Arial"/>
              </a:rPr>
              <a:t>autoridad administrativa independiente de ámbito estatal</a:t>
            </a:r>
            <a:r>
              <a:rPr lang="es-ES" sz="3200" spc="-1" dirty="0">
                <a:latin typeface="Arial"/>
              </a:rPr>
              <a:t>, de las previstas en la Ley 40/2015, de 1 de octubre, de Régimen Jurídico del Sector Público, con personalidad jurídica y plena capacidad pública y privada, para actuar con plena independencia de los poderes públicos en el ejercicio de sus funciones y potestades de supervisión de la aplicación de la LOPDGDD y del Reglamento (UE) 2016/679.</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3487556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8021561"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Autoridades de control </a:t>
            </a:r>
            <a:endParaRPr lang="es-ES" sz="4000" spc="-1" dirty="0">
              <a:solidFill>
                <a:srgbClr val="C00000"/>
              </a:solidFill>
              <a:latin typeface="Arial"/>
            </a:endParaRPr>
          </a:p>
        </p:txBody>
      </p:sp>
      <p:sp>
        <p:nvSpPr>
          <p:cNvPr id="49" name="TextShape 2"/>
          <p:cNvSpPr txBox="1"/>
          <p:nvPr/>
        </p:nvSpPr>
        <p:spPr>
          <a:xfrm>
            <a:off x="585788" y="1816753"/>
            <a:ext cx="12508706" cy="6032421"/>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latin typeface="Arial"/>
              </a:rPr>
              <a:t>Funciones de la AEPD (art. 57 RGPD)</a:t>
            </a:r>
            <a:r>
              <a:rPr lang="es-ES" sz="3200" spc="-1" dirty="0">
                <a:latin typeface="Arial"/>
              </a:rPr>
              <a:t>. </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Controlar la aplicación del RGPD.</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Promover la sensibilización de la ciudadanía y las instituciones</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Tratar las reclamaciones presentadas</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Llevar a cabo investigaciones sobre la aplicación del RGPD</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Adoptar las cláusulas contractuales tipo</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Elaborar y mantener una lista relativa al requisito de la evaluación de impacto relativa a la protección de datos</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Fomentar la creación de mecanismos de certificación</a:t>
            </a: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162096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2896075" y="2998029"/>
            <a:ext cx="7647623" cy="1231106"/>
          </a:xfrm>
          <a:prstGeom prst="rect">
            <a:avLst/>
          </a:prstGeom>
          <a:noFill/>
          <a:ln>
            <a:noFill/>
          </a:ln>
        </p:spPr>
        <p:txBody>
          <a:bodyPr wrap="square" lIns="0" tIns="0" rIns="0" bIns="0" anchor="ctr">
            <a:spAutoFit/>
          </a:bodyPr>
          <a:lstStyle/>
          <a:p>
            <a:pPr algn="ctr"/>
            <a:r>
              <a:rPr lang="es-ES" sz="8000" b="1" spc="-1" dirty="0">
                <a:solidFill>
                  <a:srgbClr val="C00000"/>
                </a:solidFill>
                <a:latin typeface="Arial"/>
              </a:rPr>
              <a:t>GRACIAS</a:t>
            </a:r>
            <a:endParaRPr lang="es-ES" sz="8000" spc="-1" dirty="0">
              <a:solidFill>
                <a:srgbClr val="C00000"/>
              </a:solidFill>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381487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Objetivos</a:t>
            </a:r>
            <a:endParaRPr lang="es-ES" sz="4000" spc="-1" dirty="0">
              <a:solidFill>
                <a:srgbClr val="C00000"/>
              </a:solidFill>
              <a:latin typeface="Arial"/>
            </a:endParaRPr>
          </a:p>
        </p:txBody>
      </p:sp>
      <p:sp>
        <p:nvSpPr>
          <p:cNvPr id="49" name="TextShape 2"/>
          <p:cNvSpPr txBox="1"/>
          <p:nvPr/>
        </p:nvSpPr>
        <p:spPr>
          <a:xfrm>
            <a:off x="585788" y="1816753"/>
            <a:ext cx="12508706" cy="6555641"/>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latin typeface="Arial"/>
              </a:rPr>
              <a:t>La </a:t>
            </a:r>
            <a:r>
              <a:rPr lang="es-ES" sz="3200" b="1" spc="-1" dirty="0">
                <a:latin typeface="Arial"/>
              </a:rPr>
              <a:t>determinación de los roles </a:t>
            </a:r>
            <a:r>
              <a:rPr lang="es-ES" sz="3200" spc="-1" dirty="0">
                <a:latin typeface="Arial"/>
              </a:rPr>
              <a:t>de Responsable, Encargado y Corresponsable del tratamiento de datos personales: </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es una cuestión básica que </a:t>
            </a:r>
            <a:r>
              <a:rPr lang="es-ES" sz="3200" b="1" spc="-1" dirty="0">
                <a:latin typeface="Arial"/>
              </a:rPr>
              <a:t>delimita las obligaciones </a:t>
            </a:r>
            <a:r>
              <a:rPr lang="es-ES" sz="3200" spc="-1" dirty="0">
                <a:latin typeface="Arial"/>
              </a:rPr>
              <a:t>y responsabilidades que ostentan los distintos intervinientes en el tratamiento</a:t>
            </a: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latin typeface="Arial"/>
              </a:rPr>
              <a:t>conlleva determinar también </a:t>
            </a:r>
            <a:r>
              <a:rPr lang="es-ES" sz="3200" b="1" spc="-1" dirty="0">
                <a:latin typeface="Arial"/>
              </a:rPr>
              <a:t>quién es el responsable del cumplimento de las diferentes obligaciones </a:t>
            </a:r>
            <a:r>
              <a:rPr lang="es-ES" sz="3200" spc="-1" dirty="0">
                <a:latin typeface="Arial"/>
              </a:rPr>
              <a:t>como por ejemplo la obligación de informar, cómo y ante quién se pueden ejercer los derechos por los interesados, etc.</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1081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6192625"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Recordatorio</a:t>
            </a:r>
            <a:endParaRPr lang="es-ES" sz="4000" spc="-1" dirty="0">
              <a:solidFill>
                <a:srgbClr val="C00000"/>
              </a:solidFill>
              <a:latin typeface="Arial"/>
            </a:endParaRPr>
          </a:p>
        </p:txBody>
      </p:sp>
      <p:sp>
        <p:nvSpPr>
          <p:cNvPr id="49" name="TextShape 2"/>
          <p:cNvSpPr txBox="1"/>
          <p:nvPr/>
        </p:nvSpPr>
        <p:spPr>
          <a:xfrm>
            <a:off x="585788" y="1816753"/>
            <a:ext cx="12508706" cy="5509200"/>
          </a:xfrm>
          <a:prstGeom prst="rect">
            <a:avLst/>
          </a:prstGeom>
          <a:noFill/>
          <a:ln>
            <a:noFill/>
          </a:ln>
        </p:spPr>
        <p:txBody>
          <a:bodyPr wrap="square" lIns="0" tIns="0" rIns="0" bIns="0">
            <a:spAutoFit/>
          </a:bodyPr>
          <a:lstStyle/>
          <a:p>
            <a:pPr marL="723960" indent="-457200" algn="just">
              <a:spcBef>
                <a:spcPts val="600"/>
              </a:spcBef>
              <a:spcAft>
                <a:spcPts val="600"/>
              </a:spcAft>
              <a:buClr>
                <a:srgbClr val="000000"/>
              </a:buClr>
              <a:buSzPct val="100000"/>
              <a:buFont typeface="Arial" panose="020B0604020202020204" pitchFamily="34" charset="0"/>
              <a:buChar char="•"/>
            </a:pPr>
            <a:r>
              <a:rPr lang="es-ES" sz="3200" b="1" spc="-1" dirty="0">
                <a:latin typeface="Arial"/>
              </a:rPr>
              <a:t>Régimen jurídico:</a:t>
            </a:r>
          </a:p>
          <a:p>
            <a:pPr marL="1181160" lvl="1" indent="-457200" algn="just">
              <a:spcBef>
                <a:spcPts val="600"/>
              </a:spcBef>
              <a:spcAft>
                <a:spcPts val="600"/>
              </a:spcAft>
              <a:buClr>
                <a:srgbClr val="000000"/>
              </a:buClr>
              <a:buSzPct val="100000"/>
              <a:buFont typeface="Wingdings" panose="05000000000000000000" pitchFamily="2" charset="2"/>
              <a:buChar char="ü"/>
            </a:pPr>
            <a:r>
              <a:rPr lang="es-ES" sz="2800" spc="-1" dirty="0">
                <a:latin typeface="Arial"/>
              </a:rPr>
              <a:t>Reglamento general de protección de datos (REGLAMENTO (UE) 2016/679 DEL PARLAMENTO EUROPEO Y DEL CONSEJO de 27 de abril de 2016) </a:t>
            </a:r>
            <a:r>
              <a:rPr lang="es-ES" sz="2800" spc="-1" dirty="0">
                <a:solidFill>
                  <a:schemeClr val="accent1"/>
                </a:solidFill>
                <a:latin typeface="Arial"/>
              </a:rPr>
              <a:t>(RGPD)</a:t>
            </a:r>
            <a:r>
              <a:rPr lang="es-ES" sz="2800" spc="-1" dirty="0">
                <a:latin typeface="Arial"/>
              </a:rPr>
              <a:t>.</a:t>
            </a:r>
          </a:p>
          <a:p>
            <a:pPr marL="1181160" lvl="1" indent="-457200" algn="just">
              <a:spcBef>
                <a:spcPts val="600"/>
              </a:spcBef>
              <a:spcAft>
                <a:spcPts val="600"/>
              </a:spcAft>
              <a:buClr>
                <a:srgbClr val="000000"/>
              </a:buClr>
              <a:buSzPct val="100000"/>
              <a:buFont typeface="Wingdings" panose="05000000000000000000" pitchFamily="2" charset="2"/>
              <a:buChar char="ü"/>
            </a:pPr>
            <a:r>
              <a:rPr lang="es-ES" sz="2800" spc="-1" dirty="0">
                <a:latin typeface="Arial"/>
              </a:rPr>
              <a:t>Ley Orgánica 3/2018, de 5 de diciembre, de Protección de Datos Personales y garantía de los derechos digitales </a:t>
            </a:r>
            <a:r>
              <a:rPr lang="es-ES" sz="2800" spc="-1" dirty="0">
                <a:solidFill>
                  <a:schemeClr val="accent1"/>
                </a:solidFill>
                <a:latin typeface="Arial"/>
              </a:rPr>
              <a:t>(LOPDGDD)</a:t>
            </a:r>
            <a:r>
              <a:rPr lang="es-ES" sz="2800" spc="-1" dirty="0">
                <a:latin typeface="Arial"/>
              </a:rPr>
              <a:t>.</a:t>
            </a:r>
          </a:p>
          <a:p>
            <a:pPr marL="1181160" lvl="1" indent="-457200" algn="just">
              <a:spcBef>
                <a:spcPts val="600"/>
              </a:spcBef>
              <a:spcAft>
                <a:spcPts val="600"/>
              </a:spcAft>
              <a:buClr>
                <a:srgbClr val="000000"/>
              </a:buClr>
              <a:buSzPct val="100000"/>
              <a:buFont typeface="Wingdings" panose="05000000000000000000" pitchFamily="2" charset="2"/>
              <a:buChar char="ü"/>
            </a:pPr>
            <a:r>
              <a:rPr lang="es-ES" sz="2800" spc="-1" dirty="0">
                <a:latin typeface="Arial"/>
              </a:rPr>
              <a:t>Decreto 130/2012, de 24 de agosto, del Consell, por el que se establece la organización de la seguridad de la información de la Generalitat</a:t>
            </a:r>
          </a:p>
          <a:p>
            <a:pPr marL="1181160" lvl="1" indent="-457200" algn="just">
              <a:spcBef>
                <a:spcPts val="600"/>
              </a:spcBef>
              <a:spcAft>
                <a:spcPts val="600"/>
              </a:spcAft>
              <a:buClr>
                <a:srgbClr val="000000"/>
              </a:buClr>
              <a:buSzPct val="100000"/>
              <a:buFont typeface="Wingdings" panose="05000000000000000000" pitchFamily="2" charset="2"/>
              <a:buChar char="ü"/>
            </a:pPr>
            <a:r>
              <a:rPr lang="es-ES" sz="2800" spc="-1" dirty="0">
                <a:latin typeface="Arial"/>
              </a:rPr>
              <a:t>Proyecto de decreto del Consell en tramitación.</a:t>
            </a:r>
          </a:p>
          <a:p>
            <a:pPr marL="1181160" lvl="2" algn="just">
              <a:spcBef>
                <a:spcPts val="600"/>
              </a:spcBef>
              <a:spcAft>
                <a:spcPts val="600"/>
              </a:spcAft>
              <a:buClr>
                <a:srgbClr val="000000"/>
              </a:buClr>
              <a:buSzPct val="100000"/>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2456023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Responsable del tratamiento</a:t>
            </a:r>
            <a:endParaRPr lang="es-ES" sz="4000" spc="-1" dirty="0">
              <a:solidFill>
                <a:srgbClr val="C00000"/>
              </a:solidFill>
              <a:latin typeface="Arial"/>
            </a:endParaRPr>
          </a:p>
        </p:txBody>
      </p:sp>
      <p:sp>
        <p:nvSpPr>
          <p:cNvPr id="49" name="TextShape 2"/>
          <p:cNvSpPr txBox="1"/>
          <p:nvPr/>
        </p:nvSpPr>
        <p:spPr>
          <a:xfrm>
            <a:off x="585788" y="1816753"/>
            <a:ext cx="12508706" cy="6555641"/>
          </a:xfrm>
          <a:prstGeom prst="rect">
            <a:avLst/>
          </a:prstGeom>
          <a:noFill/>
          <a:ln>
            <a:noFill/>
          </a:ln>
        </p:spPr>
        <p:txBody>
          <a:bodyPr wrap="square" lIns="0" tIns="0" rIns="0" bIns="0">
            <a:spAutoFit/>
          </a:bodyPr>
          <a:lstStyle/>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solidFill>
                  <a:schemeClr val="accent1"/>
                </a:solidFill>
                <a:latin typeface="Arial"/>
              </a:rPr>
              <a:t>Definición en el RGPD: </a:t>
            </a:r>
            <a:r>
              <a:rPr lang="es-ES" sz="3200" spc="-1" dirty="0">
                <a:latin typeface="Arial"/>
              </a:rPr>
              <a:t>la persona física o jurídica, autoridad pública, servicio u otro organismo que, solo o junto con otros, determine los </a:t>
            </a:r>
            <a:r>
              <a:rPr lang="es-ES" sz="3200" b="1" spc="-1" dirty="0">
                <a:latin typeface="Arial"/>
              </a:rPr>
              <a:t>fines y medios del tratamiento</a:t>
            </a:r>
            <a:r>
              <a:rPr lang="es-ES" sz="3200" spc="-1" dirty="0">
                <a:latin typeface="Arial"/>
              </a:rPr>
              <a:t>.</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r>
              <a:rPr lang="es-ES" sz="3200" spc="-1" dirty="0">
                <a:solidFill>
                  <a:schemeClr val="accent1"/>
                </a:solidFill>
                <a:latin typeface="Arial"/>
              </a:rPr>
              <a:t>Responsable en la Generalitat</a:t>
            </a:r>
            <a:r>
              <a:rPr lang="es-ES" sz="3200" spc="-1" dirty="0">
                <a:latin typeface="Arial"/>
              </a:rPr>
              <a:t>: Tendrá la consideración de responsable del tratamiento </a:t>
            </a:r>
            <a:r>
              <a:rPr lang="es-ES" sz="3200" b="1" spc="-1" dirty="0">
                <a:latin typeface="Arial"/>
              </a:rPr>
              <a:t>cada conselleria y entidad del sector público </a:t>
            </a:r>
            <a:r>
              <a:rPr lang="es-ES" sz="3200" spc="-1" dirty="0">
                <a:latin typeface="Arial"/>
              </a:rPr>
              <a:t>instrumental en el ámbito de sus competencias, representados por la persona titular de la conselleria o por el órgano de gobierno de la entidad</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1940598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Responsable del tratamiento</a:t>
            </a:r>
            <a:endParaRPr lang="es-ES" sz="4000" spc="-1" dirty="0">
              <a:solidFill>
                <a:srgbClr val="C00000"/>
              </a:solidFill>
              <a:latin typeface="Arial"/>
            </a:endParaRPr>
          </a:p>
        </p:txBody>
      </p:sp>
      <p:sp>
        <p:nvSpPr>
          <p:cNvPr id="49" name="TextShape 2"/>
          <p:cNvSpPr txBox="1"/>
          <p:nvPr/>
        </p:nvSpPr>
        <p:spPr>
          <a:xfrm>
            <a:off x="376324" y="1415309"/>
            <a:ext cx="12508706" cy="7586692"/>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rPr>
              <a:t>Principales obligaciones del responsable</a:t>
            </a:r>
            <a:r>
              <a:rPr lang="es-ES" sz="3200" spc="-1" dirty="0"/>
              <a:t> </a:t>
            </a:r>
            <a:r>
              <a:rPr lang="es-ES" sz="3200" spc="-1" dirty="0">
                <a:solidFill>
                  <a:schemeClr val="accent1"/>
                </a:solidFill>
              </a:rPr>
              <a:t>derivadas del RGPD</a:t>
            </a:r>
          </a:p>
          <a:p>
            <a:pPr marL="723960" indent="-457200" algn="just">
              <a:spcBef>
                <a:spcPts val="600"/>
              </a:spcBef>
              <a:buClr>
                <a:srgbClr val="000000"/>
              </a:buClr>
              <a:buSzPct val="100000"/>
              <a:buFont typeface="Arial" panose="020B0604020202020204" pitchFamily="34" charset="0"/>
              <a:buChar char="•"/>
            </a:pPr>
            <a:r>
              <a:rPr lang="es-ES" sz="2800" spc="-1" dirty="0"/>
              <a:t>Responsabilidad proactiva y aplicar los principios de Privacidad desde el diseño y por defecto</a:t>
            </a:r>
          </a:p>
          <a:p>
            <a:pPr marL="723960" indent="-457200" algn="just">
              <a:spcBef>
                <a:spcPts val="600"/>
              </a:spcBef>
              <a:buClr>
                <a:srgbClr val="000000"/>
              </a:buClr>
              <a:buSzPct val="100000"/>
              <a:buFont typeface="Arial" panose="020B0604020202020204" pitchFamily="34" charset="0"/>
              <a:buChar char="•"/>
            </a:pPr>
            <a:r>
              <a:rPr lang="es-ES" sz="2800" spc="-1" dirty="0">
                <a:latin typeface="Arial"/>
              </a:rPr>
              <a:t>Considerar los riesgos que pueden derivarse del tratamiento de datos personales y adoptar las medidas necesarias que garanticen su seguridad</a:t>
            </a:r>
          </a:p>
          <a:p>
            <a:pPr marL="723960" indent="-457200" algn="just">
              <a:spcBef>
                <a:spcPts val="600"/>
              </a:spcBef>
              <a:buClr>
                <a:srgbClr val="000000"/>
              </a:buClr>
              <a:buSzPct val="100000"/>
              <a:buFont typeface="Arial" panose="020B0604020202020204" pitchFamily="34" charset="0"/>
              <a:buChar char="•"/>
            </a:pPr>
            <a:r>
              <a:rPr lang="es-ES" sz="2800" spc="-1" dirty="0">
                <a:latin typeface="Arial"/>
              </a:rPr>
              <a:t>Garantizar la seguridad del tratamiento tanto a nivel de confidencialidad de los datos como de su integridad</a:t>
            </a:r>
          </a:p>
          <a:p>
            <a:pPr marL="723960" indent="-457200" algn="just">
              <a:spcBef>
                <a:spcPts val="600"/>
              </a:spcBef>
              <a:buClr>
                <a:srgbClr val="000000"/>
              </a:buClr>
              <a:buSzPct val="100000"/>
              <a:buFont typeface="Arial" panose="020B0604020202020204" pitchFamily="34" charset="0"/>
              <a:buChar char="•"/>
            </a:pPr>
            <a:r>
              <a:rPr lang="es-ES" sz="2800" spc="-1" dirty="0">
                <a:latin typeface="Arial"/>
              </a:rPr>
              <a:t>Toda persona que trate datos personales lo hará bajo la autoridad del responsable del tratamiento y deberán seguir sus instrucciones</a:t>
            </a:r>
          </a:p>
          <a:p>
            <a:pPr marL="723960" indent="-457200" algn="just">
              <a:spcBef>
                <a:spcPts val="600"/>
              </a:spcBef>
              <a:buClr>
                <a:srgbClr val="000000"/>
              </a:buClr>
              <a:buSzPct val="100000"/>
              <a:buFont typeface="Arial" panose="020B0604020202020204" pitchFamily="34" charset="0"/>
              <a:buChar char="•"/>
            </a:pPr>
            <a:r>
              <a:rPr lang="es-ES" sz="2800" spc="-1" dirty="0">
                <a:latin typeface="Arial"/>
              </a:rPr>
              <a:t>Llevar a cabo el registro de actividades de tratamiento, en su caso</a:t>
            </a:r>
          </a:p>
          <a:p>
            <a:pPr marL="723960" indent="-457200" algn="just">
              <a:spcBef>
                <a:spcPts val="600"/>
              </a:spcBef>
              <a:buClr>
                <a:srgbClr val="000000"/>
              </a:buClr>
              <a:buSzPct val="100000"/>
              <a:buFont typeface="Arial" panose="020B0604020202020204" pitchFamily="34" charset="0"/>
              <a:buChar char="•"/>
            </a:pPr>
            <a:r>
              <a:rPr lang="es-ES" sz="2800" spc="-1" dirty="0">
                <a:latin typeface="Arial"/>
              </a:rPr>
              <a:t>Designar encargados de tratamiento y, en su caso, delegado.</a:t>
            </a:r>
          </a:p>
          <a:p>
            <a:pPr marL="723960" indent="-457200" algn="just">
              <a:spcBef>
                <a:spcPts val="600"/>
              </a:spcBef>
              <a:buClr>
                <a:srgbClr val="000000"/>
              </a:buClr>
              <a:buSzPct val="100000"/>
              <a:buFont typeface="Arial" panose="020B0604020202020204" pitchFamily="34" charset="0"/>
              <a:buChar char="•"/>
            </a:pPr>
            <a:r>
              <a:rPr lang="es-ES" sz="2800" spc="-1" dirty="0">
                <a:latin typeface="Arial"/>
              </a:rPr>
              <a:t>Cooperar con la autoridad de control, y notificar las brechas de seguridad</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4266350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Responsable del tratamiento</a:t>
            </a:r>
            <a:endParaRPr lang="es-ES" sz="4000" spc="-1" dirty="0">
              <a:solidFill>
                <a:srgbClr val="C00000"/>
              </a:solidFill>
              <a:latin typeface="Arial"/>
            </a:endParaRPr>
          </a:p>
        </p:txBody>
      </p:sp>
      <p:sp>
        <p:nvSpPr>
          <p:cNvPr id="49" name="TextShape 2"/>
          <p:cNvSpPr txBox="1"/>
          <p:nvPr/>
        </p:nvSpPr>
        <p:spPr>
          <a:xfrm>
            <a:off x="642937" y="1526821"/>
            <a:ext cx="12508706" cy="7971413"/>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rPr>
              <a:t>Distribución de funciones en la Generalitat</a:t>
            </a:r>
          </a:p>
          <a:p>
            <a:pPr marL="266760" algn="just">
              <a:spcBef>
                <a:spcPts val="1200"/>
              </a:spcBef>
              <a:spcAft>
                <a:spcPts val="600"/>
              </a:spcAft>
              <a:buClr>
                <a:srgbClr val="000000"/>
              </a:buClr>
              <a:buSzPct val="100000"/>
            </a:pPr>
            <a:r>
              <a:rPr lang="es-ES" sz="3200" spc="-1" dirty="0"/>
              <a:t>Las </a:t>
            </a:r>
            <a:r>
              <a:rPr lang="es-ES" sz="3200" spc="-1" dirty="0">
                <a:solidFill>
                  <a:schemeClr val="accent1"/>
                </a:solidFill>
              </a:rPr>
              <a:t>funciones del responsable del tratamiento </a:t>
            </a:r>
            <a:r>
              <a:rPr lang="es-ES" sz="3200" spc="-1" dirty="0"/>
              <a:t>serán ejercidas de forma directa por los órganos superiores y directivos, y ejecutadas por las unidades administrativas:</a:t>
            </a:r>
          </a:p>
          <a:p>
            <a:pPr marL="723960" indent="-457200" algn="just">
              <a:spcBef>
                <a:spcPts val="1200"/>
              </a:spcBef>
              <a:spcAft>
                <a:spcPts val="600"/>
              </a:spcAft>
              <a:buClr>
                <a:srgbClr val="000000"/>
              </a:buClr>
              <a:buSzPct val="100000"/>
              <a:buFont typeface="Arial" panose="020B0604020202020204" pitchFamily="34" charset="0"/>
              <a:buChar char="•"/>
            </a:pPr>
            <a:r>
              <a:rPr lang="es-ES" sz="3200" spc="-1" dirty="0"/>
              <a:t>Órganos con Funciones Transversales: Órganos centrales.</a:t>
            </a:r>
          </a:p>
          <a:p>
            <a:pPr marL="723960" indent="-457200" algn="just">
              <a:spcBef>
                <a:spcPts val="1200"/>
              </a:spcBef>
              <a:spcAft>
                <a:spcPts val="600"/>
              </a:spcAft>
              <a:buClr>
                <a:srgbClr val="000000"/>
              </a:buClr>
              <a:buSzPct val="100000"/>
              <a:buFont typeface="Arial" panose="020B0604020202020204" pitchFamily="34" charset="0"/>
              <a:buChar char="•"/>
            </a:pPr>
            <a:r>
              <a:rPr lang="es-ES" sz="3200" spc="-1" dirty="0"/>
              <a:t>Órganos superiores y directivos que realicen tratamientos de datos.</a:t>
            </a:r>
          </a:p>
          <a:p>
            <a:pPr marL="723960" indent="-457200" algn="just">
              <a:spcBef>
                <a:spcPts val="1200"/>
              </a:spcBef>
              <a:spcAft>
                <a:spcPts val="600"/>
              </a:spcAft>
              <a:buClr>
                <a:srgbClr val="000000"/>
              </a:buClr>
              <a:buSzPct val="100000"/>
              <a:buFont typeface="Arial" panose="020B0604020202020204" pitchFamily="34" charset="0"/>
              <a:buChar char="•"/>
            </a:pPr>
            <a:r>
              <a:rPr lang="es-ES" sz="3200" spc="-1" dirty="0"/>
              <a:t>Unidades de protección de datos.</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359557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Responsable del tratamiento</a:t>
            </a:r>
            <a:endParaRPr lang="es-ES" sz="4000" spc="-1" dirty="0">
              <a:solidFill>
                <a:srgbClr val="C00000"/>
              </a:solidFill>
              <a:latin typeface="Arial"/>
            </a:endParaRPr>
          </a:p>
        </p:txBody>
      </p:sp>
      <p:sp>
        <p:nvSpPr>
          <p:cNvPr id="49" name="TextShape 2"/>
          <p:cNvSpPr txBox="1"/>
          <p:nvPr/>
        </p:nvSpPr>
        <p:spPr>
          <a:xfrm>
            <a:off x="354022" y="1393007"/>
            <a:ext cx="12508706" cy="8402300"/>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rPr>
              <a:t>Órganos con Funciones Transversales</a:t>
            </a:r>
            <a:r>
              <a:rPr lang="es-ES" sz="3200" spc="-1" dirty="0"/>
              <a:t> </a:t>
            </a:r>
          </a:p>
          <a:p>
            <a:pPr marL="266760" algn="just">
              <a:spcBef>
                <a:spcPts val="600"/>
              </a:spcBef>
              <a:spcAft>
                <a:spcPts val="600"/>
              </a:spcAft>
              <a:buClr>
                <a:srgbClr val="000000"/>
              </a:buClr>
              <a:buSzPct val="100000"/>
            </a:pPr>
            <a:r>
              <a:rPr lang="es-ES" sz="2800" spc="-1" dirty="0"/>
              <a:t>Subsecretarias (</a:t>
            </a:r>
            <a:r>
              <a:rPr lang="es-ES" sz="2800" spc="-1" dirty="0">
                <a:latin typeface="Arial"/>
              </a:rPr>
              <a:t>Art. 9.2 decreto 130/2012, de 24 de agosto, del Consell</a:t>
            </a:r>
            <a:r>
              <a:rPr lang="es-ES" sz="2800" spc="-1" dirty="0"/>
              <a:t>) y órganos centrales entidades SPI. </a:t>
            </a:r>
            <a:r>
              <a:rPr lang="es-ES" sz="2800" spc="-1" dirty="0">
                <a:solidFill>
                  <a:schemeClr val="accent1"/>
                </a:solidFill>
              </a:rPr>
              <a:t>Funciones</a:t>
            </a:r>
            <a:r>
              <a:rPr lang="es-ES" sz="2800" spc="-1" dirty="0"/>
              <a:t>: </a:t>
            </a:r>
          </a:p>
          <a:p>
            <a:pPr marL="781110" indent="-514350" algn="just">
              <a:spcBef>
                <a:spcPts val="600"/>
              </a:spcBef>
              <a:spcAft>
                <a:spcPts val="600"/>
              </a:spcAft>
              <a:buClr>
                <a:srgbClr val="000000"/>
              </a:buClr>
              <a:buSzPct val="100000"/>
              <a:buAutoNum type="alphaLcParenR"/>
            </a:pPr>
            <a:r>
              <a:rPr lang="es-ES" sz="2800" spc="-1" dirty="0"/>
              <a:t>Proponer políticas de protección de datos</a:t>
            </a:r>
          </a:p>
          <a:p>
            <a:pPr marL="781110" indent="-514350" algn="just">
              <a:spcBef>
                <a:spcPts val="600"/>
              </a:spcBef>
              <a:spcAft>
                <a:spcPts val="600"/>
              </a:spcAft>
              <a:buClr>
                <a:srgbClr val="000000"/>
              </a:buClr>
              <a:buSzPct val="100000"/>
              <a:buAutoNum type="alphaLcParenR"/>
            </a:pPr>
            <a:r>
              <a:rPr lang="es-ES" sz="2800" spc="-1" dirty="0"/>
              <a:t>Supervisar la adecuada gestión y cumplimiento de la política interna de protección de datos en su organización, así como la correcta implantación de las medidas técnicas y organizativas</a:t>
            </a:r>
          </a:p>
          <a:p>
            <a:pPr marL="781110" indent="-514350" algn="just">
              <a:spcBef>
                <a:spcPts val="600"/>
              </a:spcBef>
              <a:spcAft>
                <a:spcPts val="600"/>
              </a:spcAft>
              <a:buClr>
                <a:srgbClr val="000000"/>
              </a:buClr>
              <a:buSzPct val="100000"/>
              <a:buAutoNum type="alphaLcParenR"/>
            </a:pPr>
            <a:r>
              <a:rPr lang="es-ES" sz="2800" spc="-1" dirty="0"/>
              <a:t>Dirigir y coordinar funciones comunes como el cumplimiento del deber de informar, la gestión del Registro de Actividades de Tratamiento y su publicación actualizada, el ejercicio de derechos de la ciudadanía y la gestión y notificación de las violaciones de la seguridad</a:t>
            </a:r>
          </a:p>
          <a:p>
            <a:pPr marL="781110" indent="-514350" algn="just">
              <a:spcBef>
                <a:spcPts val="600"/>
              </a:spcBef>
              <a:spcAft>
                <a:spcPts val="600"/>
              </a:spcAft>
              <a:buClr>
                <a:srgbClr val="000000"/>
              </a:buClr>
              <a:buSzPct val="100000"/>
              <a:buAutoNum type="alphaLcParenR"/>
            </a:pPr>
            <a:r>
              <a:rPr lang="es-ES" sz="2800" spc="-1" dirty="0"/>
              <a:t>Procurar estructura organizativa necesaria, y cooperar con AEPD y DPD</a:t>
            </a:r>
          </a:p>
          <a:p>
            <a:pPr marL="723960" indent="-457200" algn="just">
              <a:spcBef>
                <a:spcPts val="600"/>
              </a:spcBef>
              <a:spcAft>
                <a:spcPts val="600"/>
              </a:spcAft>
              <a:buClr>
                <a:srgbClr val="000000"/>
              </a:buClr>
              <a:buSzPct val="100000"/>
              <a:buFont typeface="Arial" panose="020B0604020202020204" pitchFamily="34" charset="0"/>
              <a:buChar char="•"/>
            </a:pPr>
            <a:endParaRPr lang="es-ES" sz="28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3102057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42937" y="575767"/>
            <a:ext cx="7647623" cy="615553"/>
          </a:xfrm>
          <a:prstGeom prst="rect">
            <a:avLst/>
          </a:prstGeom>
          <a:noFill/>
          <a:ln>
            <a:noFill/>
          </a:ln>
        </p:spPr>
        <p:txBody>
          <a:bodyPr wrap="square" lIns="0" tIns="0" rIns="0" bIns="0" anchor="ctr">
            <a:spAutoFit/>
          </a:bodyPr>
          <a:lstStyle/>
          <a:p>
            <a:pPr algn="just"/>
            <a:r>
              <a:rPr lang="es-ES" sz="4000" b="1" spc="-1" dirty="0">
                <a:solidFill>
                  <a:srgbClr val="C00000"/>
                </a:solidFill>
                <a:latin typeface="Arial"/>
              </a:rPr>
              <a:t>Responsable del tratamiento</a:t>
            </a:r>
            <a:endParaRPr lang="es-ES" sz="4000" spc="-1" dirty="0">
              <a:solidFill>
                <a:srgbClr val="C00000"/>
              </a:solidFill>
              <a:latin typeface="Arial"/>
            </a:endParaRPr>
          </a:p>
        </p:txBody>
      </p:sp>
      <p:sp>
        <p:nvSpPr>
          <p:cNvPr id="49" name="TextShape 2"/>
          <p:cNvSpPr txBox="1"/>
          <p:nvPr/>
        </p:nvSpPr>
        <p:spPr>
          <a:xfrm>
            <a:off x="465534" y="1616031"/>
            <a:ext cx="12508706" cy="7540526"/>
          </a:xfrm>
          <a:prstGeom prst="rect">
            <a:avLst/>
          </a:prstGeom>
          <a:noFill/>
          <a:ln>
            <a:noFill/>
          </a:ln>
        </p:spPr>
        <p:txBody>
          <a:bodyPr wrap="square" lIns="0" tIns="0" rIns="0" bIns="0">
            <a:spAutoFit/>
          </a:bodyPr>
          <a:lstStyle/>
          <a:p>
            <a:pPr marL="266760" algn="just">
              <a:spcBef>
                <a:spcPts val="600"/>
              </a:spcBef>
              <a:spcAft>
                <a:spcPts val="600"/>
              </a:spcAft>
              <a:buClr>
                <a:srgbClr val="000000"/>
              </a:buClr>
              <a:buSzPct val="100000"/>
            </a:pPr>
            <a:r>
              <a:rPr lang="es-ES" sz="3200" spc="-1" dirty="0">
                <a:solidFill>
                  <a:schemeClr val="accent1"/>
                </a:solidFill>
              </a:rPr>
              <a:t>Órganos superiores y directivos</a:t>
            </a:r>
            <a:r>
              <a:rPr lang="es-ES" sz="3200" spc="-1" dirty="0"/>
              <a:t> </a:t>
            </a:r>
            <a:r>
              <a:rPr lang="es-ES" sz="3200" spc="-1" dirty="0">
                <a:solidFill>
                  <a:schemeClr val="accent1"/>
                </a:solidFill>
              </a:rPr>
              <a:t>que traten datos personales</a:t>
            </a:r>
          </a:p>
          <a:p>
            <a:pPr marL="266760" algn="just">
              <a:spcBef>
                <a:spcPts val="600"/>
              </a:spcBef>
              <a:spcAft>
                <a:spcPts val="600"/>
              </a:spcAft>
              <a:buClr>
                <a:srgbClr val="000000"/>
              </a:buClr>
              <a:buSzPct val="100000"/>
            </a:pPr>
            <a:r>
              <a:rPr lang="es-ES" sz="2800" spc="-1" dirty="0"/>
              <a:t>Funciones: </a:t>
            </a:r>
          </a:p>
          <a:p>
            <a:pPr marL="781110" indent="-514350" algn="just">
              <a:spcBef>
                <a:spcPts val="600"/>
              </a:spcBef>
              <a:spcAft>
                <a:spcPts val="600"/>
              </a:spcAft>
              <a:buClr>
                <a:srgbClr val="000000"/>
              </a:buClr>
              <a:buSzPct val="100000"/>
              <a:buAutoNum type="alphaLcParenR"/>
            </a:pPr>
            <a:r>
              <a:rPr lang="es-ES" sz="2800" spc="-1" dirty="0"/>
              <a:t>Supervisar que se realicen los análisis de riesgos y evaluaciones de impacto necesarias</a:t>
            </a:r>
          </a:p>
          <a:p>
            <a:pPr marL="781110" indent="-514350" algn="just">
              <a:spcBef>
                <a:spcPts val="600"/>
              </a:spcBef>
              <a:spcAft>
                <a:spcPts val="600"/>
              </a:spcAft>
              <a:buClr>
                <a:srgbClr val="000000"/>
              </a:buClr>
              <a:buSzPct val="100000"/>
              <a:buAutoNum type="alphaLcParenR"/>
            </a:pPr>
            <a:r>
              <a:rPr lang="es-ES" sz="2800" spc="-1" dirty="0"/>
              <a:t>Velar por el cumplimiento de las medidas técnicas y organizativas </a:t>
            </a:r>
          </a:p>
          <a:p>
            <a:pPr marL="781110" indent="-514350" algn="just">
              <a:spcBef>
                <a:spcPts val="600"/>
              </a:spcBef>
              <a:spcAft>
                <a:spcPts val="600"/>
              </a:spcAft>
              <a:buClr>
                <a:srgbClr val="000000"/>
              </a:buClr>
              <a:buSzPct val="100000"/>
              <a:buAutoNum type="alphaLcParenR"/>
            </a:pPr>
            <a:r>
              <a:rPr lang="es-ES" sz="2800" spc="-1" dirty="0"/>
              <a:t>Supervisar que sus unidades apliquen los principios de protección de datos, la gestión del deber de informar, el mantenimiento del Registro de Actividades de Tratamiento, el ejercicio de derechos de la ciudadanía y la gestión de las violaciones de la seguridad</a:t>
            </a:r>
          </a:p>
          <a:p>
            <a:pPr marL="781110" indent="-514350" algn="just">
              <a:spcBef>
                <a:spcPts val="600"/>
              </a:spcBef>
              <a:spcAft>
                <a:spcPts val="600"/>
              </a:spcAft>
              <a:buClr>
                <a:srgbClr val="000000"/>
              </a:buClr>
              <a:buSzPct val="100000"/>
              <a:buAutoNum type="alphaLcParenR"/>
            </a:pPr>
            <a:r>
              <a:rPr lang="es-ES" sz="2800" spc="-1" dirty="0"/>
              <a:t>Resolver los procedimientos de ejercicio de derechos </a:t>
            </a:r>
          </a:p>
          <a:p>
            <a:pPr marL="781110" indent="-514350" algn="just">
              <a:spcBef>
                <a:spcPts val="600"/>
              </a:spcBef>
              <a:spcAft>
                <a:spcPts val="600"/>
              </a:spcAft>
              <a:buClr>
                <a:srgbClr val="000000"/>
              </a:buClr>
              <a:buSzPct val="100000"/>
              <a:buAutoNum type="alphaLcParenR"/>
            </a:pPr>
            <a:r>
              <a:rPr lang="es-ES" sz="2800" spc="-1" dirty="0">
                <a:latin typeface="Arial"/>
              </a:rPr>
              <a:t>Elegir encargados del tratamiento que ofrezcan garantías suficientes </a:t>
            </a: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723960" indent="-457200" algn="just">
              <a:spcBef>
                <a:spcPts val="600"/>
              </a:spcBef>
              <a:spcAft>
                <a:spcPts val="600"/>
              </a:spcAft>
              <a:buClr>
                <a:srgbClr val="000000"/>
              </a:buClr>
              <a:buSzPct val="100000"/>
              <a:buFont typeface="Arial" panose="020B0604020202020204" pitchFamily="34" charset="0"/>
              <a:buChar char="•"/>
            </a:pPr>
            <a:endParaRPr lang="es-ES" sz="3200" spc="-1" dirty="0">
              <a:latin typeface="Arial"/>
            </a:endParaRPr>
          </a:p>
          <a:p>
            <a:pPr marL="1181160" lvl="1" indent="-457200" algn="just">
              <a:spcBef>
                <a:spcPts val="600"/>
              </a:spcBef>
              <a:spcAft>
                <a:spcPts val="600"/>
              </a:spcAft>
              <a:buClr>
                <a:srgbClr val="000000"/>
              </a:buClr>
              <a:buSzPct val="100000"/>
              <a:buFont typeface="Wingdings" panose="05000000000000000000" pitchFamily="2" charset="2"/>
              <a:buChar char="ü"/>
            </a:pPr>
            <a:endParaRPr lang="es-ES" sz="2400" spc="-1" dirty="0">
              <a:latin typeface="Arial"/>
            </a:endParaRPr>
          </a:p>
        </p:txBody>
      </p:sp>
      <p:pic>
        <p:nvPicPr>
          <p:cNvPr id="50" name="Imagen 49"/>
          <p:cNvPicPr/>
          <p:nvPr/>
        </p:nvPicPr>
        <p:blipFill>
          <a:blip r:embed="rId2"/>
          <a:stretch/>
        </p:blipFill>
        <p:spPr>
          <a:xfrm>
            <a:off x="8901794" y="59400"/>
            <a:ext cx="4392000" cy="1171440"/>
          </a:xfrm>
          <a:prstGeom prst="rect">
            <a:avLst/>
          </a:prstGeom>
          <a:ln>
            <a:noFill/>
          </a:ln>
        </p:spPr>
      </p:pic>
    </p:spTree>
    <p:extLst>
      <p:ext uri="{BB962C8B-B14F-4D97-AF65-F5344CB8AC3E}">
        <p14:creationId xmlns:p14="http://schemas.microsoft.com/office/powerpoint/2010/main" val="1606696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2475</TotalTime>
  <Words>2687</Words>
  <Application>Microsoft Office PowerPoint</Application>
  <PresentationFormat>Personalizado</PresentationFormat>
  <Paragraphs>176</Paragraphs>
  <Slides>29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29</vt:i4>
      </vt:variant>
    </vt:vector>
  </HeadingPairs>
  <TitlesOfParts>
    <vt:vector size="34" baseType="lpstr">
      <vt:lpstr>Arial</vt:lpstr>
      <vt:lpstr>Symbol</vt:lpstr>
      <vt:lpstr>Times New Roman</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DPD estándar</dc:title>
  <dc:subject/>
  <dc:creator/>
  <dc:description/>
  <cp:lastModifiedBy>MORA MARTÍNEZ, VICENTE</cp:lastModifiedBy>
  <cp:revision>117</cp:revision>
  <cp:lastPrinted>2021-03-03T07:25:22Z</cp:lastPrinted>
  <dcterms:created xsi:type="dcterms:W3CDTF">2021-02-23T11:03:15Z</dcterms:created>
  <dcterms:modified xsi:type="dcterms:W3CDTF">2022-09-21T11:29:45Z</dcterms:modified>
  <dc:language>es-ES</dc:language>
</cp:coreProperties>
</file>